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0" r:id="rId7"/>
    <p:sldId id="259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0" d="100"/>
          <a:sy n="70" d="100"/>
        </p:scale>
        <p:origin x="88" y="2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10.png>
</file>

<file path=ppt/media/image12.png>
</file>

<file path=ppt/media/image120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33C7C9-B295-7F70-8A7C-379C5CD2A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1768C33-FBA0-DA90-2CBE-A16E765FC3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0200A7-CE65-0A3B-B0A0-1D7AF7C0F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3128F4-6484-333A-6EB8-1A483CF3F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E4ADA3-2774-E55F-6625-2A8BAD932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704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15BD1-31E1-ACF7-0D33-319B2E54A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59E540-B1A2-F779-7117-8A907F98F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D32932-7842-98DE-A3AC-EE279F701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1A9B8F-03FF-C149-EB30-0D49F1A52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CB64AF-EA7F-B1B2-3ADA-1AA619B5B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661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58FFEBA-A723-E98E-B4BC-D2672E4E8D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5810A2-863B-24A5-81EB-CAE9A5CF98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6D4FFE-BEE1-3859-9F43-5108D8C49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B6F178-9799-8011-2FF9-C6A228297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0753AA-093D-0582-998F-2140BE480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434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245562-EE84-27A5-A614-23F36D3A8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B5829E-30DB-82D4-E169-F9D84B59A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81C2B8-3D59-5713-9B91-036E8C42A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ACADC2-F156-1040-E468-496871CF7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DEA1C2-A585-504B-7EBA-C615F1FE8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244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6595E-E2F2-635C-FE7E-8162F2B3A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EA2B1F-4C10-0DD3-90A6-30B1C9D6D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F71994-9F0A-C815-3ACD-518272ED5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2E1D15-A9D6-BE9B-96C6-CD0CE4B5F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DB5DC7-33B1-6DD8-9515-BD28315B6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923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8EDED4-8E2A-4BCC-A016-2F60D3E1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2641B3-63F8-079B-7AAD-BF55E8208F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FAF4E0-7E18-B4EA-5DEE-D0635A9A2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5187BF-74EF-5D90-BDBF-0D0BE8EB7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94B10A-396D-183D-5BE4-6152F2488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51D61D-42B2-24D7-4535-279073AFC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956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8CAC73-DDA5-E912-547B-5A0A043C3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6989C6-FAC0-9969-1310-D2ED70169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0F39E3-B59F-B8CE-6764-F30696196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545C456-BF06-4ABE-5972-2219901AF5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2C8B39C-D2A4-8B7D-CA5F-6F13DEFCF4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78466AD-698C-7955-7C8B-91DCCF6C6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1ADA0F-801D-2307-CDCD-B89ED04BF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493C072-ECCD-86F7-59A3-402292A05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2711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AA6F42-05BC-0303-FCD5-FF1A16DA5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80DA14-2608-B7F4-5E9E-C5D6CE605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455FAE0-678A-998C-1F42-D8691C0C4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5D23D33-1EFB-6378-8F1F-A0EE20C0C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929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6239697-35CD-A970-C6DF-B8046601F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8FD22F1-71AB-083A-B2DA-D2DEF1AFD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64C2ED3-8E7F-EAA4-BD0E-D82C88946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617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5F95C0-4979-C17A-C86B-5BA632816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33E701-9DE6-2315-828D-D83E3AA20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4C733E7-E1E3-C6A4-4784-ECF880062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5B40969-B6AD-B2E4-2C80-82F8F67F5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6C29A1-38C6-A1B0-B91D-4442EE469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668AB4-4A5C-0112-E41E-833437D1C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533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39D35B-D1D6-DDE0-5F59-C9112FCBB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28E68A7-4937-91A7-6ED8-3C4B43262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8F749C-DF8C-C366-4E13-13453EACF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93C39A-CCEF-DDDE-8BBA-526ADFA0B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D4AB45-7C95-DE3C-8303-AFA7C7D38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B44164-2905-6FAF-3E5A-6E6567C01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607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C7B3AE0-8BE9-6B9C-2CCE-2CECB1C6C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11D95C-8787-9F20-E31C-8E79428FB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92F4F7-38CE-CE8A-8A9D-46A51DDED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863FA-98F7-4D10-9616-61C7A2E1FEB1}" type="datetimeFigureOut">
              <a:rPr lang="zh-CN" altLang="en-US" smtClean="0"/>
              <a:t>2025/7/1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62EE8B-F24F-36F1-15AA-2B1A20F8E7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6B7354-9DBE-10E6-199D-C827781471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71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microsoft.com/office/2007/relationships/hdphoto" Target="../media/hdphoto1.wdp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20.png"/><Relationship Id="rId5" Type="http://schemas.openxmlformats.org/officeDocument/2006/relationships/image" Target="../media/image5.svg"/><Relationship Id="rId10" Type="http://schemas.openxmlformats.org/officeDocument/2006/relationships/image" Target="../media/image110.png"/><Relationship Id="rId4" Type="http://schemas.openxmlformats.org/officeDocument/2006/relationships/image" Target="../media/image4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4AC015F-0F85-5214-F070-9FB3BA282B85}"/>
              </a:ext>
            </a:extLst>
          </p:cNvPr>
          <p:cNvCxnSpPr/>
          <p:nvPr/>
        </p:nvCxnSpPr>
        <p:spPr>
          <a:xfrm>
            <a:off x="6096000" y="0"/>
            <a:ext cx="0" cy="69635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0CE4DB9A-6BFB-2A37-0694-5E4FB231F67E}"/>
              </a:ext>
            </a:extLst>
          </p:cNvPr>
          <p:cNvSpPr txBox="1"/>
          <p:nvPr/>
        </p:nvSpPr>
        <p:spPr>
          <a:xfrm>
            <a:off x="2194715" y="3044279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观测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A8EC959-1347-7F29-6B51-B8EFB017CF37}"/>
              </a:ext>
            </a:extLst>
          </p:cNvPr>
          <p:cNvSpPr txBox="1"/>
          <p:nvPr/>
        </p:nvSpPr>
        <p:spPr>
          <a:xfrm>
            <a:off x="8509357" y="3044278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理论</a:t>
            </a:r>
          </a:p>
        </p:txBody>
      </p:sp>
    </p:spTree>
    <p:extLst>
      <p:ext uri="{BB962C8B-B14F-4D97-AF65-F5344CB8AC3E}">
        <p14:creationId xmlns:p14="http://schemas.microsoft.com/office/powerpoint/2010/main" val="3458038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76518F-6504-C438-85AC-CEDB0E78D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DA42204-F2FB-C835-A430-6976D4D6383D}"/>
              </a:ext>
            </a:extLst>
          </p:cNvPr>
          <p:cNvSpPr txBox="1"/>
          <p:nvPr/>
        </p:nvSpPr>
        <p:spPr>
          <a:xfrm>
            <a:off x="8509357" y="3044278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理论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3A72E24-CB6A-FED8-D361-4ADF39F3CC14}"/>
              </a:ext>
            </a:extLst>
          </p:cNvPr>
          <p:cNvSpPr txBox="1"/>
          <p:nvPr/>
        </p:nvSpPr>
        <p:spPr>
          <a:xfrm>
            <a:off x="2194714" y="793290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观测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7F04B1C-30AE-AC7F-3994-252D058FABD5}"/>
              </a:ext>
            </a:extLst>
          </p:cNvPr>
          <p:cNvGrpSpPr/>
          <p:nvPr/>
        </p:nvGrpSpPr>
        <p:grpSpPr>
          <a:xfrm>
            <a:off x="-61908" y="2180967"/>
            <a:ext cx="6157907" cy="4677033"/>
            <a:chOff x="-61908" y="2180967"/>
            <a:chExt cx="6157907" cy="4677033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C34C8E7C-C639-AFDF-BCCD-B830338AFC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42" r="14742"/>
            <a:stretch/>
          </p:blipFill>
          <p:spPr>
            <a:xfrm>
              <a:off x="0" y="2180967"/>
              <a:ext cx="6095999" cy="4677033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A6864655-0B80-C978-8D94-4D1EF69338BE}"/>
                </a:ext>
              </a:extLst>
            </p:cNvPr>
            <p:cNvSpPr txBox="1"/>
            <p:nvPr/>
          </p:nvSpPr>
          <p:spPr>
            <a:xfrm>
              <a:off x="-61908" y="2180967"/>
              <a:ext cx="18774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图源：维拉</a:t>
              </a:r>
              <a:r>
                <a:rPr lang="en-US" altLang="zh-CN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·</a:t>
              </a:r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鲁宾天文台</a:t>
              </a: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5368F109-AC36-40C0-2901-76A4DDF39FDC}"/>
              </a:ext>
            </a:extLst>
          </p:cNvPr>
          <p:cNvCxnSpPr/>
          <p:nvPr/>
        </p:nvCxnSpPr>
        <p:spPr>
          <a:xfrm>
            <a:off x="6096000" y="0"/>
            <a:ext cx="0" cy="69635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73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9C7BF-80C2-8733-2BC7-3FD2545A5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6BF3721-110F-D2C4-EB8C-54E50E3213C5}"/>
              </a:ext>
            </a:extLst>
          </p:cNvPr>
          <p:cNvSpPr txBox="1"/>
          <p:nvPr/>
        </p:nvSpPr>
        <p:spPr>
          <a:xfrm>
            <a:off x="2194714" y="793290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观测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65BEFE07-664F-C523-60E4-88D3BF137DE7}"/>
              </a:ext>
            </a:extLst>
          </p:cNvPr>
          <p:cNvGrpSpPr/>
          <p:nvPr/>
        </p:nvGrpSpPr>
        <p:grpSpPr>
          <a:xfrm>
            <a:off x="-61908" y="2180967"/>
            <a:ext cx="6157907" cy="4677033"/>
            <a:chOff x="-61908" y="2180967"/>
            <a:chExt cx="6157907" cy="4677033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928664F2-0A9A-98DD-413E-2840E4A2C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42" r="14742"/>
            <a:stretch/>
          </p:blipFill>
          <p:spPr>
            <a:xfrm>
              <a:off x="0" y="2180967"/>
              <a:ext cx="6095999" cy="4677033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CA202C7-276D-43C4-C260-3FAAFF36C24C}"/>
                </a:ext>
              </a:extLst>
            </p:cNvPr>
            <p:cNvSpPr txBox="1"/>
            <p:nvPr/>
          </p:nvSpPr>
          <p:spPr>
            <a:xfrm>
              <a:off x="-61908" y="2180967"/>
              <a:ext cx="18774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图源：维拉</a:t>
              </a:r>
              <a:r>
                <a:rPr lang="en-US" altLang="zh-CN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·</a:t>
              </a:r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鲁宾天文台</a:t>
              </a: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CD8C104-D2F0-96F1-FF73-96F37E808B43}"/>
              </a:ext>
            </a:extLst>
          </p:cNvPr>
          <p:cNvCxnSpPr/>
          <p:nvPr/>
        </p:nvCxnSpPr>
        <p:spPr>
          <a:xfrm>
            <a:off x="6096000" y="0"/>
            <a:ext cx="0" cy="69635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C2B7EF7-C69B-BEBB-34D5-9C622F57A979}"/>
              </a:ext>
            </a:extLst>
          </p:cNvPr>
          <p:cNvSpPr txBox="1"/>
          <p:nvPr/>
        </p:nvSpPr>
        <p:spPr>
          <a:xfrm>
            <a:off x="8509357" y="793289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理论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4AD2AAD9-5DB5-4135-D7B7-D729E0E1182B}"/>
              </a:ext>
            </a:extLst>
          </p:cNvPr>
          <p:cNvGrpSpPr/>
          <p:nvPr/>
        </p:nvGrpSpPr>
        <p:grpSpPr>
          <a:xfrm>
            <a:off x="5970312" y="2411586"/>
            <a:ext cx="5621045" cy="4215794"/>
            <a:chOff x="6198912" y="2452118"/>
            <a:chExt cx="5621045" cy="4215794"/>
          </a:xfrm>
        </p:grpSpPr>
        <p:pic>
          <p:nvPicPr>
            <p:cNvPr id="10" name="图形 9">
              <a:extLst>
                <a:ext uri="{FF2B5EF4-FFF2-40B4-BE49-F238E27FC236}">
                  <a16:creationId xmlns:a16="http://schemas.microsoft.com/office/drawing/2014/main" id="{0C664D1E-EA90-065D-66F2-161D902F0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3543835">
              <a:off x="9856742" y="2942308"/>
              <a:ext cx="2453406" cy="1473025"/>
            </a:xfrm>
            <a:prstGeom prst="rect">
              <a:avLst/>
            </a:prstGeom>
          </p:spPr>
        </p:pic>
        <p:pic>
          <p:nvPicPr>
            <p:cNvPr id="11" name="图形 10">
              <a:extLst>
                <a:ext uri="{FF2B5EF4-FFF2-40B4-BE49-F238E27FC236}">
                  <a16:creationId xmlns:a16="http://schemas.microsoft.com/office/drawing/2014/main" id="{67D1CEC4-D12C-A7B4-1179-E4A224FE8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292787">
              <a:off x="10152256" y="4792311"/>
              <a:ext cx="1226213" cy="906053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E6773A6-0D3B-B454-D028-808748D17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322189">
              <a:off x="8465180" y="3255230"/>
              <a:ext cx="1498020" cy="1498020"/>
            </a:xfrm>
            <a:prstGeom prst="rect">
              <a:avLst/>
            </a:prstGeom>
          </p:spPr>
        </p:pic>
        <p:sp>
          <p:nvSpPr>
            <p:cNvPr id="13" name="箭头: 下 12">
              <a:extLst>
                <a:ext uri="{FF2B5EF4-FFF2-40B4-BE49-F238E27FC236}">
                  <a16:creationId xmlns:a16="http://schemas.microsoft.com/office/drawing/2014/main" id="{56EB18C4-6DA0-FFEB-BA14-68B541D6413D}"/>
                </a:ext>
              </a:extLst>
            </p:cNvPr>
            <p:cNvSpPr/>
            <p:nvPr/>
          </p:nvSpPr>
          <p:spPr>
            <a:xfrm rot="18292204">
              <a:off x="7887952" y="4728842"/>
              <a:ext cx="245396" cy="452487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箭头: 下 13">
              <a:extLst>
                <a:ext uri="{FF2B5EF4-FFF2-40B4-BE49-F238E27FC236}">
                  <a16:creationId xmlns:a16="http://schemas.microsoft.com/office/drawing/2014/main" id="{BA70E81B-4A18-02C7-CFC8-FB1452B4EC5B}"/>
                </a:ext>
              </a:extLst>
            </p:cNvPr>
            <p:cNvSpPr/>
            <p:nvPr/>
          </p:nvSpPr>
          <p:spPr>
            <a:xfrm rot="7492204">
              <a:off x="8812265" y="5384806"/>
              <a:ext cx="245396" cy="452487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4DCC74D8-5289-311E-5DF8-B7C83E4D4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6" t="11271" r="61537" b="54227"/>
            <a:stretch>
              <a:fillRect/>
            </a:stretch>
          </p:blipFill>
          <p:spPr>
            <a:xfrm>
              <a:off x="7155243" y="4312536"/>
              <a:ext cx="821784" cy="825072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7D0ABEE0-9FC7-A55A-00BC-C547313FA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67435" b="96395" l="29705" r="67615">
                          <a14:foregroundMark x1="30853" y1="82329" x2="31455" y2="81265"/>
                          <a14:foregroundMark x1="65810" y1="77778" x2="65810" y2="76123"/>
                          <a14:foregroundMark x1="65317" y1="76714" x2="67615" y2="78369"/>
                          <a14:foregroundMark x1="32221" y1="82624" x2="29705" y2="8221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77" t="64055" r="30493"/>
            <a:stretch>
              <a:fillRect/>
            </a:stretch>
          </p:blipFill>
          <p:spPr>
            <a:xfrm>
              <a:off x="8636441" y="5381034"/>
              <a:ext cx="1614133" cy="1286878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文本框 16">
                  <a:extLst>
                    <a:ext uri="{FF2B5EF4-FFF2-40B4-BE49-F238E27FC236}">
                      <a16:creationId xmlns:a16="http://schemas.microsoft.com/office/drawing/2014/main" id="{7BE16A8D-869D-ABFA-D849-5409ECE80473}"/>
                    </a:ext>
                  </a:extLst>
                </p:cNvPr>
                <p:cNvSpPr txBox="1"/>
                <p:nvPr/>
              </p:nvSpPr>
              <p:spPr>
                <a:xfrm rot="2181242">
                  <a:off x="6198912" y="5262145"/>
                  <a:ext cx="2912365" cy="92198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en-US" altLang="zh-CN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  <m:sSub>
                              <m:sSub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p>
                              <m:sSup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p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zh-CN" altLang="en-US" sz="32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文本框 16">
                  <a:extLst>
                    <a:ext uri="{FF2B5EF4-FFF2-40B4-BE49-F238E27FC236}">
                      <a16:creationId xmlns:a16="http://schemas.microsoft.com/office/drawing/2014/main" id="{7BE16A8D-869D-ABFA-D849-5409ECE8047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181242">
                  <a:off x="6198912" y="5262145"/>
                  <a:ext cx="2912365" cy="921984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26C98B8D-D10C-E05C-C7F1-B07F057F6DA5}"/>
                    </a:ext>
                  </a:extLst>
                </p:cNvPr>
                <p:cNvSpPr txBox="1"/>
                <p:nvPr/>
              </p:nvSpPr>
              <p:spPr>
                <a:xfrm rot="20524237">
                  <a:off x="6637609" y="2853887"/>
                  <a:ext cx="3257623" cy="694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altLang="zh-CN" sz="24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altLang="zh-CN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</m:oMath>
                    </m:oMathPara>
                  </a14:m>
                  <a:endParaRPr lang="en-US" altLang="zh-CN" sz="2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26C98B8D-D10C-E05C-C7F1-B07F057F6DA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0524237">
                  <a:off x="6637609" y="2853887"/>
                  <a:ext cx="3257623" cy="694036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7065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BEB30D-D9A9-A230-A9C4-4903BAE11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7915C34-0B1F-F7BF-BB9D-CFDEE8BE5C27}"/>
              </a:ext>
            </a:extLst>
          </p:cNvPr>
          <p:cNvGrpSpPr/>
          <p:nvPr/>
        </p:nvGrpSpPr>
        <p:grpSpPr>
          <a:xfrm>
            <a:off x="616193" y="1784236"/>
            <a:ext cx="2494932" cy="1565645"/>
            <a:chOff x="718995" y="1513703"/>
            <a:chExt cx="3052119" cy="1915297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375AABB4-E9DC-F465-E88F-0A85E658095D}"/>
                </a:ext>
              </a:extLst>
            </p:cNvPr>
            <p:cNvGrpSpPr/>
            <p:nvPr/>
          </p:nvGrpSpPr>
          <p:grpSpPr>
            <a:xfrm>
              <a:off x="969725" y="1676516"/>
              <a:ext cx="2178475" cy="1472184"/>
              <a:chOff x="969725" y="1676516"/>
              <a:chExt cx="2178475" cy="1472184"/>
            </a:xfrm>
          </p:grpSpPr>
          <p:pic>
            <p:nvPicPr>
              <p:cNvPr id="6" name="图片 5">
                <a:extLst>
                  <a:ext uri="{FF2B5EF4-FFF2-40B4-BE49-F238E27FC236}">
                    <a16:creationId xmlns:a16="http://schemas.microsoft.com/office/drawing/2014/main" id="{DF5FD48F-1F5B-A40F-436F-D7E41C346F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322189">
                <a:off x="2548253" y="1700450"/>
                <a:ext cx="599947" cy="599947"/>
              </a:xfrm>
              <a:prstGeom prst="rect">
                <a:avLst/>
              </a:prstGeom>
            </p:spPr>
          </p:pic>
          <p:pic>
            <p:nvPicPr>
              <p:cNvPr id="13" name="图形 12">
                <a:extLst>
                  <a:ext uri="{FF2B5EF4-FFF2-40B4-BE49-F238E27FC236}">
                    <a16:creationId xmlns:a16="http://schemas.microsoft.com/office/drawing/2014/main" id="{48162388-85AA-0C3C-0607-1BC61798D2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 rot="21362079">
                <a:off x="969725" y="1676516"/>
                <a:ext cx="1546537" cy="928541"/>
              </a:xfrm>
              <a:prstGeom prst="rect">
                <a:avLst/>
              </a:prstGeom>
            </p:spPr>
          </p:pic>
          <p:pic>
            <p:nvPicPr>
              <p:cNvPr id="14" name="图形 13">
                <a:extLst>
                  <a:ext uri="{FF2B5EF4-FFF2-40B4-BE49-F238E27FC236}">
                    <a16:creationId xmlns:a16="http://schemas.microsoft.com/office/drawing/2014/main" id="{1ADD669E-48AE-2907-7FD2-B0AC46EB7F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rot="1292787">
                <a:off x="2213684" y="2437891"/>
                <a:ext cx="893155" cy="659955"/>
              </a:xfrm>
              <a:prstGeom prst="rect">
                <a:avLst/>
              </a:prstGeom>
            </p:spPr>
          </p:pic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89AA223A-CBB5-63CF-7FB2-B446883539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56" t="11271" r="61537" b="54227"/>
              <a:stretch>
                <a:fillRect/>
              </a:stretch>
            </p:blipFill>
            <p:spPr>
              <a:xfrm>
                <a:off x="1355817" y="2717247"/>
                <a:ext cx="429734" cy="431453"/>
              </a:xfrm>
              <a:prstGeom prst="rect">
                <a:avLst/>
              </a:prstGeom>
            </p:spPr>
          </p:pic>
        </p:grp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7A9ACB16-74DD-AAB4-6A1B-61179C93619D}"/>
                </a:ext>
              </a:extLst>
            </p:cNvPr>
            <p:cNvSpPr/>
            <p:nvPr/>
          </p:nvSpPr>
          <p:spPr>
            <a:xfrm>
              <a:off x="718995" y="1513703"/>
              <a:ext cx="3052119" cy="191529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2" name="椭圆 21">
            <a:extLst>
              <a:ext uri="{FF2B5EF4-FFF2-40B4-BE49-F238E27FC236}">
                <a16:creationId xmlns:a16="http://schemas.microsoft.com/office/drawing/2014/main" id="{7B091CA4-2C94-8329-95C5-F839B2D278A9}"/>
              </a:ext>
            </a:extLst>
          </p:cNvPr>
          <p:cNvSpPr/>
          <p:nvPr/>
        </p:nvSpPr>
        <p:spPr>
          <a:xfrm>
            <a:off x="616193" y="1784235"/>
            <a:ext cx="2494932" cy="1565645"/>
          </a:xfrm>
          <a:prstGeom prst="ellipse">
            <a:avLst/>
          </a:prstGeom>
          <a:solidFill>
            <a:schemeClr val="bg2">
              <a:lumMod val="50000"/>
              <a:alpha val="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9296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DA91D-59B6-8BD5-A8BF-A8777D3D4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07B57AE6-F40A-52D5-B951-6DC97F65D972}"/>
              </a:ext>
            </a:extLst>
          </p:cNvPr>
          <p:cNvGrpSpPr/>
          <p:nvPr/>
        </p:nvGrpSpPr>
        <p:grpSpPr>
          <a:xfrm>
            <a:off x="616193" y="1784236"/>
            <a:ext cx="2494932" cy="1565645"/>
            <a:chOff x="718995" y="1513703"/>
            <a:chExt cx="3052119" cy="1915297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EE3B651B-06F2-F72D-08E6-607FA87AC0BB}"/>
                </a:ext>
              </a:extLst>
            </p:cNvPr>
            <p:cNvGrpSpPr/>
            <p:nvPr/>
          </p:nvGrpSpPr>
          <p:grpSpPr>
            <a:xfrm>
              <a:off x="969725" y="1676516"/>
              <a:ext cx="2178475" cy="1472184"/>
              <a:chOff x="969725" y="1676516"/>
              <a:chExt cx="2178475" cy="1472184"/>
            </a:xfrm>
          </p:grpSpPr>
          <p:pic>
            <p:nvPicPr>
              <p:cNvPr id="6" name="图片 5">
                <a:extLst>
                  <a:ext uri="{FF2B5EF4-FFF2-40B4-BE49-F238E27FC236}">
                    <a16:creationId xmlns:a16="http://schemas.microsoft.com/office/drawing/2014/main" id="{29FFD606-B315-D615-AE48-9D6429E1E9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322189">
                <a:off x="2548253" y="1700450"/>
                <a:ext cx="599947" cy="599947"/>
              </a:xfrm>
              <a:prstGeom prst="rect">
                <a:avLst/>
              </a:prstGeom>
            </p:spPr>
          </p:pic>
          <p:pic>
            <p:nvPicPr>
              <p:cNvPr id="13" name="图形 12">
                <a:extLst>
                  <a:ext uri="{FF2B5EF4-FFF2-40B4-BE49-F238E27FC236}">
                    <a16:creationId xmlns:a16="http://schemas.microsoft.com/office/drawing/2014/main" id="{5D5F8237-E099-CEED-E744-0BBA7B9EF1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 rot="21362079">
                <a:off x="969725" y="1676516"/>
                <a:ext cx="1546537" cy="928541"/>
              </a:xfrm>
              <a:prstGeom prst="rect">
                <a:avLst/>
              </a:prstGeom>
            </p:spPr>
          </p:pic>
          <p:pic>
            <p:nvPicPr>
              <p:cNvPr id="14" name="图形 13">
                <a:extLst>
                  <a:ext uri="{FF2B5EF4-FFF2-40B4-BE49-F238E27FC236}">
                    <a16:creationId xmlns:a16="http://schemas.microsoft.com/office/drawing/2014/main" id="{07A1CB61-B77B-C39A-01B9-8BED9EE1BB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rot="1292787">
                <a:off x="2213684" y="2437891"/>
                <a:ext cx="893155" cy="659955"/>
              </a:xfrm>
              <a:prstGeom prst="rect">
                <a:avLst/>
              </a:prstGeom>
            </p:spPr>
          </p:pic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631AD8B4-7DD2-B243-6F0A-D676B44559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56" t="11271" r="61537" b="54227"/>
              <a:stretch>
                <a:fillRect/>
              </a:stretch>
            </p:blipFill>
            <p:spPr>
              <a:xfrm>
                <a:off x="1355817" y="2717247"/>
                <a:ext cx="429734" cy="431453"/>
              </a:xfrm>
              <a:prstGeom prst="rect">
                <a:avLst/>
              </a:prstGeom>
            </p:spPr>
          </p:pic>
        </p:grp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CE973883-0B01-CF6E-3D50-73BF55C7FB14}"/>
                </a:ext>
              </a:extLst>
            </p:cNvPr>
            <p:cNvSpPr/>
            <p:nvPr/>
          </p:nvSpPr>
          <p:spPr>
            <a:xfrm>
              <a:off x="718995" y="1513703"/>
              <a:ext cx="3052119" cy="191529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2" name="椭圆 21">
            <a:extLst>
              <a:ext uri="{FF2B5EF4-FFF2-40B4-BE49-F238E27FC236}">
                <a16:creationId xmlns:a16="http://schemas.microsoft.com/office/drawing/2014/main" id="{E1A00B1B-8BCF-E5C2-FCEA-60E2A70B8997}"/>
              </a:ext>
            </a:extLst>
          </p:cNvPr>
          <p:cNvSpPr/>
          <p:nvPr/>
        </p:nvSpPr>
        <p:spPr>
          <a:xfrm>
            <a:off x="4897230" y="1837234"/>
            <a:ext cx="2494932" cy="1565645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箭头: 右 1">
            <a:extLst>
              <a:ext uri="{FF2B5EF4-FFF2-40B4-BE49-F238E27FC236}">
                <a16:creationId xmlns:a16="http://schemas.microsoft.com/office/drawing/2014/main" id="{574DBB12-8C1B-99F7-5A1F-AE31A615CC5D}"/>
              </a:ext>
            </a:extLst>
          </p:cNvPr>
          <p:cNvSpPr/>
          <p:nvPr/>
        </p:nvSpPr>
        <p:spPr>
          <a:xfrm flipV="1">
            <a:off x="3491327" y="2389944"/>
            <a:ext cx="1097947" cy="55513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3B323BC7-EEA5-4C45-DE5C-72A29060C706}"/>
              </a:ext>
            </a:extLst>
          </p:cNvPr>
          <p:cNvSpPr/>
          <p:nvPr/>
        </p:nvSpPr>
        <p:spPr>
          <a:xfrm flipV="1">
            <a:off x="7700118" y="2342487"/>
            <a:ext cx="1097947" cy="55513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95AD57C-115F-2E1A-E940-3BC3247797A6}"/>
              </a:ext>
            </a:extLst>
          </p:cNvPr>
          <p:cNvSpPr txBox="1"/>
          <p:nvPr/>
        </p:nvSpPr>
        <p:spPr>
          <a:xfrm>
            <a:off x="9313649" y="164249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宇宙整体的演化规律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F13AC4-232B-AF50-F51E-D97877AA6658}"/>
                  </a:ext>
                </a:extLst>
              </p:cNvPr>
              <p:cNvSpPr txBox="1"/>
              <p:nvPr/>
            </p:nvSpPr>
            <p:spPr>
              <a:xfrm>
                <a:off x="9106021" y="2100185"/>
                <a:ext cx="2623603" cy="5795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f>
                        <m:fPr>
                          <m:ctrlPr>
                            <a:rPr lang="en-US" altLang="zh-CN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̈"/>
                              <m:ctrlPr>
                                <a:rPr lang="en-US" altLang="zh-CN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acc>
                        </m:num>
                        <m:den>
                          <m:r>
                            <a:rPr lang="en-US" altLang="zh-CN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sz="20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+3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F13AC4-232B-AF50-F51E-D97877AA66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6021" y="2100185"/>
                <a:ext cx="2623603" cy="57951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>
            <a:extLst>
              <a:ext uri="{FF2B5EF4-FFF2-40B4-BE49-F238E27FC236}">
                <a16:creationId xmlns:a16="http://schemas.microsoft.com/office/drawing/2014/main" id="{9D1021E5-56AD-B9CE-F05F-66E0A66CBD41}"/>
              </a:ext>
            </a:extLst>
          </p:cNvPr>
          <p:cNvSpPr txBox="1"/>
          <p:nvPr/>
        </p:nvSpPr>
        <p:spPr>
          <a:xfrm>
            <a:off x="9237316" y="3400677"/>
            <a:ext cx="202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(Friedmann </a:t>
            </a:r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方程</a:t>
            </a:r>
            <a:r>
              <a:rPr lang="en-US" altLang="zh-CN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)</a:t>
            </a:r>
            <a:endParaRPr lang="zh-CN" altLang="en-US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36259DE7-FECE-98A6-599B-178AAD3330F6}"/>
                  </a:ext>
                </a:extLst>
              </p:cNvPr>
              <p:cNvSpPr txBox="1"/>
              <p:nvPr/>
            </p:nvSpPr>
            <p:spPr>
              <a:xfrm>
                <a:off x="8952204" y="2768064"/>
                <a:ext cx="2623603" cy="54425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>
                  <a:defRPr sz="2000" b="0" i="1">
                    <a:solidFill>
                      <a:schemeClr val="bg1"/>
                    </a:solidFill>
                    <a:latin typeface="Cambria Math" panose="02040503050406030204" pitchFamily="18" charset="0"/>
                  </a:defRPr>
                </a:lvl1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altLang="zh-CN"/>
                          </m:ctrlPr>
                        </m:accPr>
                        <m:e>
                          <m:r>
                            <a:rPr lang="en-US" altLang="zh-CN"/>
                            <m:t>𝜌</m:t>
                          </m:r>
                        </m:e>
                      </m:acc>
                      <m:r>
                        <a:rPr lang="en-US" altLang="zh-CN"/>
                        <m:t>=−3</m:t>
                      </m:r>
                      <m:r>
                        <a:rPr lang="en-US" altLang="zh-CN"/>
                        <m:t>𝐻</m:t>
                      </m:r>
                      <m:d>
                        <m:dPr>
                          <m:ctrlPr>
                            <a:rPr lang="en-US" altLang="zh-CN"/>
                          </m:ctrlPr>
                        </m:dPr>
                        <m:e>
                          <m:r>
                            <a:rPr lang="en-US" altLang="zh-CN"/>
                            <m:t>𝜌</m:t>
                          </m:r>
                          <m:r>
                            <a:rPr lang="en-US" altLang="zh-CN"/>
                            <m:t>+</m:t>
                          </m:r>
                          <m:f>
                            <m:fPr>
                              <m:ctrlPr>
                                <a:rPr lang="en-US" altLang="zh-CN"/>
                              </m:ctrlPr>
                            </m:fPr>
                            <m:num>
                              <m:r>
                                <a:rPr lang="en-US" altLang="zh-CN"/>
                                <m:t>𝑝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altLang="zh-CN"/>
                                  </m:ctrlPr>
                                </m:sSupPr>
                                <m:e>
                                  <m:r>
                                    <a:rPr lang="en-US" altLang="zh-CN"/>
                                    <m:t>𝑐</m:t>
                                  </m:r>
                                </m:e>
                                <m:sup>
                                  <m:r>
                                    <a:rPr lang="en-US" altLang="zh-CN"/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36259DE7-FECE-98A6-599B-178AAD3330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52204" y="2768064"/>
                <a:ext cx="2623603" cy="54425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C86609AE-8D16-03B2-9A43-5A621C57127A}"/>
              </a:ext>
            </a:extLst>
          </p:cNvPr>
          <p:cNvSpPr txBox="1"/>
          <p:nvPr/>
        </p:nvSpPr>
        <p:spPr>
          <a:xfrm>
            <a:off x="5244449" y="248284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均匀且各向同性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983E39A-13DD-1CBD-77A7-88AA4F1CDD77}"/>
              </a:ext>
            </a:extLst>
          </p:cNvPr>
          <p:cNvSpPr txBox="1"/>
          <p:nvPr/>
        </p:nvSpPr>
        <p:spPr>
          <a:xfrm>
            <a:off x="3613063" y="211351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近似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62F6C7E-D171-4687-7371-ADF4C3530A73}"/>
              </a:ext>
            </a:extLst>
          </p:cNvPr>
          <p:cNvSpPr txBox="1"/>
          <p:nvPr/>
        </p:nvSpPr>
        <p:spPr>
          <a:xfrm>
            <a:off x="9237316" y="5030842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宇宙的大尺度结构</a:t>
            </a:r>
            <a:endParaRPr lang="en-US" altLang="zh-CN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以及星系的形成过程</a:t>
            </a: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4E36F9D7-1857-C368-1DF5-11B18E6FF7EC}"/>
              </a:ext>
            </a:extLst>
          </p:cNvPr>
          <p:cNvSpPr/>
          <p:nvPr/>
        </p:nvSpPr>
        <p:spPr>
          <a:xfrm>
            <a:off x="1918837" y="3544390"/>
            <a:ext cx="7187184" cy="1881027"/>
          </a:xfrm>
          <a:custGeom>
            <a:avLst/>
            <a:gdLst>
              <a:gd name="connsiteX0" fmla="*/ 0 w 7187184"/>
              <a:gd name="connsiteY0" fmla="*/ 0 h 1881027"/>
              <a:gd name="connsiteX1" fmla="*/ 2962656 w 7187184"/>
              <a:gd name="connsiteY1" fmla="*/ 1719072 h 1881027"/>
              <a:gd name="connsiteX2" fmla="*/ 7187184 w 7187184"/>
              <a:gd name="connsiteY2" fmla="*/ 1847088 h 188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87184" h="1881027" extrusionOk="0">
                <a:moveTo>
                  <a:pt x="0" y="0"/>
                </a:moveTo>
                <a:cubicBezTo>
                  <a:pt x="-52997" y="1012973"/>
                  <a:pt x="1538440" y="1524715"/>
                  <a:pt x="2962656" y="1719072"/>
                </a:cubicBezTo>
                <a:cubicBezTo>
                  <a:pt x="4369186" y="1972672"/>
                  <a:pt x="5753137" y="1872779"/>
                  <a:pt x="7187184" y="1847088"/>
                </a:cubicBezTo>
              </a:path>
            </a:pathLst>
          </a:custGeom>
          <a:noFill/>
          <a:ln w="123825">
            <a:solidFill>
              <a:schemeClr val="bg1"/>
            </a:solidFill>
            <a:prstDash val="dash"/>
            <a:tailEnd type="triangle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187184"/>
                      <a:gd name="connsiteY0" fmla="*/ 0 h 1847088"/>
                      <a:gd name="connsiteX1" fmla="*/ 3008376 w 7187184"/>
                      <a:gd name="connsiteY1" fmla="*/ 1673352 h 1847088"/>
                      <a:gd name="connsiteX2" fmla="*/ 7187184 w 7187184"/>
                      <a:gd name="connsiteY2" fmla="*/ 1847088 h 1847088"/>
                      <a:gd name="connsiteX0" fmla="*/ 0 w 7187184"/>
                      <a:gd name="connsiteY0" fmla="*/ 0 h 1854067"/>
                      <a:gd name="connsiteX1" fmla="*/ 3008376 w 7187184"/>
                      <a:gd name="connsiteY1" fmla="*/ 1673352 h 1854067"/>
                      <a:gd name="connsiteX2" fmla="*/ 7187184 w 7187184"/>
                      <a:gd name="connsiteY2" fmla="*/ 1847088 h 1854067"/>
                      <a:gd name="connsiteX0" fmla="*/ 0 w 7187184"/>
                      <a:gd name="connsiteY0" fmla="*/ 0 h 1854067"/>
                      <a:gd name="connsiteX1" fmla="*/ 3008376 w 7187184"/>
                      <a:gd name="connsiteY1" fmla="*/ 1673352 h 1854067"/>
                      <a:gd name="connsiteX2" fmla="*/ 7187184 w 7187184"/>
                      <a:gd name="connsiteY2" fmla="*/ 1847088 h 1854067"/>
                      <a:gd name="connsiteX0" fmla="*/ 0 w 7187184"/>
                      <a:gd name="connsiteY0" fmla="*/ 0 h 1886026"/>
                      <a:gd name="connsiteX1" fmla="*/ 3008376 w 7187184"/>
                      <a:gd name="connsiteY1" fmla="*/ 1673352 h 1886026"/>
                      <a:gd name="connsiteX2" fmla="*/ 7187184 w 7187184"/>
                      <a:gd name="connsiteY2" fmla="*/ 1847088 h 1886026"/>
                      <a:gd name="connsiteX0" fmla="*/ 0 w 7187184"/>
                      <a:gd name="connsiteY0" fmla="*/ 0 h 1976454"/>
                      <a:gd name="connsiteX1" fmla="*/ 2029968 w 7187184"/>
                      <a:gd name="connsiteY1" fmla="*/ 1828800 h 1976454"/>
                      <a:gd name="connsiteX2" fmla="*/ 7187184 w 7187184"/>
                      <a:gd name="connsiteY2" fmla="*/ 1847088 h 1976454"/>
                      <a:gd name="connsiteX0" fmla="*/ 0 w 7187184"/>
                      <a:gd name="connsiteY0" fmla="*/ 0 h 2009686"/>
                      <a:gd name="connsiteX1" fmla="*/ 2075688 w 7187184"/>
                      <a:gd name="connsiteY1" fmla="*/ 1874520 h 2009686"/>
                      <a:gd name="connsiteX2" fmla="*/ 7187184 w 7187184"/>
                      <a:gd name="connsiteY2" fmla="*/ 1847088 h 2009686"/>
                      <a:gd name="connsiteX0" fmla="*/ 0 w 7187184"/>
                      <a:gd name="connsiteY0" fmla="*/ 0 h 1981248"/>
                      <a:gd name="connsiteX1" fmla="*/ 2075688 w 7187184"/>
                      <a:gd name="connsiteY1" fmla="*/ 1874520 h 1981248"/>
                      <a:gd name="connsiteX2" fmla="*/ 7187184 w 7187184"/>
                      <a:gd name="connsiteY2" fmla="*/ 1847088 h 1981248"/>
                      <a:gd name="connsiteX0" fmla="*/ 0 w 7187184"/>
                      <a:gd name="connsiteY0" fmla="*/ 0 h 1974426"/>
                      <a:gd name="connsiteX1" fmla="*/ 2907792 w 7187184"/>
                      <a:gd name="connsiteY1" fmla="*/ 1865376 h 1974426"/>
                      <a:gd name="connsiteX2" fmla="*/ 7187184 w 7187184"/>
                      <a:gd name="connsiteY2" fmla="*/ 1847088 h 1974426"/>
                      <a:gd name="connsiteX0" fmla="*/ 0 w 7187184"/>
                      <a:gd name="connsiteY0" fmla="*/ 0 h 1970362"/>
                      <a:gd name="connsiteX1" fmla="*/ 2907792 w 7187184"/>
                      <a:gd name="connsiteY1" fmla="*/ 1865376 h 1970362"/>
                      <a:gd name="connsiteX2" fmla="*/ 7187184 w 7187184"/>
                      <a:gd name="connsiteY2" fmla="*/ 1847088 h 1970362"/>
                      <a:gd name="connsiteX0" fmla="*/ 0 w 7187184"/>
                      <a:gd name="connsiteY0" fmla="*/ 0 h 1881027"/>
                      <a:gd name="connsiteX1" fmla="*/ 2962656 w 7187184"/>
                      <a:gd name="connsiteY1" fmla="*/ 1719072 h 1881027"/>
                      <a:gd name="connsiteX2" fmla="*/ 7187184 w 7187184"/>
                      <a:gd name="connsiteY2" fmla="*/ 1847088 h 1881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187184" h="1881027">
                        <a:moveTo>
                          <a:pt x="0" y="0"/>
                        </a:moveTo>
                        <a:cubicBezTo>
                          <a:pt x="24384" y="1060704"/>
                          <a:pt x="1645920" y="1484376"/>
                          <a:pt x="2962656" y="1719072"/>
                        </a:cubicBezTo>
                        <a:cubicBezTo>
                          <a:pt x="4279392" y="1953768"/>
                          <a:pt x="5794248" y="1871472"/>
                          <a:pt x="7187184" y="1847088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1A7E9DC-1FB4-1622-63EA-99CC95071E20}"/>
              </a:ext>
            </a:extLst>
          </p:cNvPr>
          <p:cNvSpPr txBox="1"/>
          <p:nvPr/>
        </p:nvSpPr>
        <p:spPr>
          <a:xfrm>
            <a:off x="5588407" y="4769232"/>
            <a:ext cx="2660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难以解析求解！</a:t>
            </a:r>
          </a:p>
        </p:txBody>
      </p:sp>
    </p:spTree>
    <p:extLst>
      <p:ext uri="{BB962C8B-B14F-4D97-AF65-F5344CB8AC3E}">
        <p14:creationId xmlns:p14="http://schemas.microsoft.com/office/powerpoint/2010/main" val="31422135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52352062-21BB-3B6B-582D-48462B1CD4D6}"/>
              </a:ext>
            </a:extLst>
          </p:cNvPr>
          <p:cNvGrpSpPr/>
          <p:nvPr/>
        </p:nvGrpSpPr>
        <p:grpSpPr>
          <a:xfrm>
            <a:off x="112259" y="3066452"/>
            <a:ext cx="4339650" cy="2333222"/>
            <a:chOff x="-157548" y="2429856"/>
            <a:chExt cx="4339650" cy="2333222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9FB1B6F6-9D2E-8BBE-3C0B-4FBE4A06C2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643" y="2429856"/>
              <a:ext cx="3503557" cy="1752440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34634CC-DB9C-DE22-8602-1E12D5F88FF8}"/>
                </a:ext>
              </a:extLst>
            </p:cNvPr>
            <p:cNvSpPr txBox="1"/>
            <p:nvPr/>
          </p:nvSpPr>
          <p:spPr>
            <a:xfrm>
              <a:off x="-157548" y="4486079"/>
              <a:ext cx="18293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图源：</a:t>
              </a:r>
              <a:r>
                <a:rPr lang="en-US" altLang="zh-CN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ESA,</a:t>
              </a:r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 </a:t>
              </a:r>
              <a:r>
                <a:rPr lang="en-US" altLang="zh-CN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Planck </a:t>
              </a:r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卫星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D0DF11F9-A228-DAF0-7189-70477E93C457}"/>
                </a:ext>
              </a:extLst>
            </p:cNvPr>
            <p:cNvSpPr txBox="1"/>
            <p:nvPr/>
          </p:nvSpPr>
          <p:spPr>
            <a:xfrm>
              <a:off x="-157548" y="4166593"/>
              <a:ext cx="43396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宇宙微波背景辐射（早期宇宙观测数据）</a:t>
              </a:r>
            </a:p>
          </p:txBody>
        </p:sp>
      </p:grpSp>
      <p:sp>
        <p:nvSpPr>
          <p:cNvPr id="11" name="箭头: 右 10">
            <a:extLst>
              <a:ext uri="{FF2B5EF4-FFF2-40B4-BE49-F238E27FC236}">
                <a16:creationId xmlns:a16="http://schemas.microsoft.com/office/drawing/2014/main" id="{E3A5E16B-2B58-FDE2-6A1A-0053A333CCCA}"/>
              </a:ext>
            </a:extLst>
          </p:cNvPr>
          <p:cNvSpPr/>
          <p:nvPr/>
        </p:nvSpPr>
        <p:spPr>
          <a:xfrm rot="19932117">
            <a:off x="4379350" y="3331569"/>
            <a:ext cx="1287262" cy="55041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17BCF83-E573-AE58-7BB8-7B239CA22CEC}"/>
              </a:ext>
            </a:extLst>
          </p:cNvPr>
          <p:cNvSpPr txBox="1"/>
          <p:nvPr/>
        </p:nvSpPr>
        <p:spPr>
          <a:xfrm rot="19827342">
            <a:off x="4406081" y="37485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提供初始条件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412D78E-4EE1-4C3A-7F0F-8FB38301329B}"/>
              </a:ext>
            </a:extLst>
          </p:cNvPr>
          <p:cNvGrpSpPr/>
          <p:nvPr/>
        </p:nvGrpSpPr>
        <p:grpSpPr>
          <a:xfrm>
            <a:off x="211754" y="465869"/>
            <a:ext cx="3994951" cy="2295904"/>
            <a:chOff x="248575" y="97654"/>
            <a:chExt cx="3994951" cy="2295904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0807E4EC-0DDB-E499-D0D1-19F9A14AB618}"/>
                </a:ext>
              </a:extLst>
            </p:cNvPr>
            <p:cNvSpPr/>
            <p:nvPr/>
          </p:nvSpPr>
          <p:spPr>
            <a:xfrm>
              <a:off x="248575" y="97654"/>
              <a:ext cx="3994951" cy="1877638"/>
            </a:xfrm>
            <a:prstGeom prst="roundRect">
              <a:avLst/>
            </a:prstGeom>
            <a:noFill/>
            <a:ln w="381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D18846BA-7BFA-4694-FEA6-FE90E0ADFEBA}"/>
                    </a:ext>
                  </a:extLst>
                </p:cNvPr>
                <p:cNvSpPr txBox="1"/>
                <p:nvPr/>
              </p:nvSpPr>
              <p:spPr>
                <a:xfrm>
                  <a:off x="535353" y="238831"/>
                  <a:ext cx="3575338" cy="57836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b>
                          <m:sSubPr>
                            <m:ctrlPr>
                              <a:rPr lang="en-US" altLang="zh-CN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altLang="zh-CN" sz="20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altLang="zh-CN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  <m:sSub>
                          <m:sSubPr>
                            <m:ctrlPr>
                              <a:rPr lang="en-US" altLang="zh-CN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</m:oMath>
                    </m:oMathPara>
                  </a14:m>
                  <a:endParaRPr lang="en-US" altLang="zh-CN" sz="20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D18846BA-7BFA-4694-FEA6-FE90E0ADFE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5353" y="238831"/>
                  <a:ext cx="3575338" cy="578363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225C71EE-248F-2753-EDF6-11B8C222ED16}"/>
                    </a:ext>
                  </a:extLst>
                </p:cNvPr>
                <p:cNvSpPr txBox="1"/>
                <p:nvPr/>
              </p:nvSpPr>
              <p:spPr>
                <a:xfrm>
                  <a:off x="535353" y="906429"/>
                  <a:ext cx="2623603" cy="57951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f>
                          <m:fPr>
                            <m:ctrlP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acc>
                              <m:accPr>
                                <m:chr m:val="̈"/>
                                <m:ctrlPr>
                                  <a:rPr lang="en-US" altLang="zh-CN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acc>
                          </m:num>
                          <m:den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den>
                        </m:f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−4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𝜌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+3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sz="1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225C71EE-248F-2753-EDF6-11B8C222ED1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5353" y="906429"/>
                  <a:ext cx="2623603" cy="57951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CFBC633-FCBC-488C-1B6D-C209707F39D6}"/>
                </a:ext>
              </a:extLst>
            </p:cNvPr>
            <p:cNvSpPr txBox="1"/>
            <p:nvPr/>
          </p:nvSpPr>
          <p:spPr>
            <a:xfrm>
              <a:off x="535353" y="1575182"/>
              <a:ext cx="5437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</a:rPr>
                <a:t>……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907A953F-ED10-6FE6-F988-89D80FC3E7E3}"/>
                    </a:ext>
                  </a:extLst>
                </p:cNvPr>
                <p:cNvSpPr txBox="1"/>
                <p:nvPr/>
              </p:nvSpPr>
              <p:spPr>
                <a:xfrm>
                  <a:off x="845585" y="2024226"/>
                  <a:ext cx="294664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Λ</m:t>
                      </m:r>
                    </m:oMath>
                  </a14:m>
                  <a:r>
                    <a:rPr lang="en-US" altLang="zh-CN" dirty="0">
                      <a:solidFill>
                        <a:schemeClr val="bg1"/>
                      </a:solidFill>
                      <a:latin typeface="思源黑体 CN" panose="020B0500000000000000" pitchFamily="34" charset="-122"/>
                      <a:ea typeface="思源黑体 CN" panose="020B0500000000000000" pitchFamily="34" charset="-122"/>
                    </a:rPr>
                    <a:t>CDM </a:t>
                  </a:r>
                  <a:r>
                    <a:rPr lang="zh-CN" altLang="en-US" dirty="0">
                      <a:solidFill>
                        <a:schemeClr val="bg1"/>
                      </a:solidFill>
                      <a:latin typeface="思源黑体 CN" panose="020B0500000000000000" pitchFamily="34" charset="-122"/>
                      <a:ea typeface="思源黑体 CN" panose="020B0500000000000000" pitchFamily="34" charset="-122"/>
                    </a:rPr>
                    <a:t>模型（宇宙学模型）</a:t>
                  </a:r>
                </a:p>
              </p:txBody>
            </p:sp>
          </mc:Choice>
          <mc:Fallback xmlns="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907A953F-ED10-6FE6-F988-89D80FC3E7E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5585" y="2024226"/>
                  <a:ext cx="2946640" cy="369332"/>
                </a:xfrm>
                <a:prstGeom prst="rect">
                  <a:avLst/>
                </a:prstGeom>
                <a:blipFill>
                  <a:blip r:embed="rId5"/>
                  <a:stretch>
                    <a:fillRect t="-8197" r="-1449" b="-2459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0" name="箭头: 右 19">
            <a:extLst>
              <a:ext uri="{FF2B5EF4-FFF2-40B4-BE49-F238E27FC236}">
                <a16:creationId xmlns:a16="http://schemas.microsoft.com/office/drawing/2014/main" id="{993FDF42-0702-3A0B-0C12-384EB3FECB1F}"/>
              </a:ext>
            </a:extLst>
          </p:cNvPr>
          <p:cNvSpPr/>
          <p:nvPr/>
        </p:nvSpPr>
        <p:spPr>
          <a:xfrm rot="1667883" flipV="1">
            <a:off x="4463797" y="1543046"/>
            <a:ext cx="1287262" cy="55041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9270B22-6BD4-B134-03BD-19D6A485F7AB}"/>
              </a:ext>
            </a:extLst>
          </p:cNvPr>
          <p:cNvSpPr txBox="1"/>
          <p:nvPr/>
        </p:nvSpPr>
        <p:spPr>
          <a:xfrm rot="1715279">
            <a:off x="4402409" y="124536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提供演化规律</a:t>
            </a:r>
          </a:p>
        </p:txBody>
      </p:sp>
      <p:grpSp>
        <p:nvGrpSpPr>
          <p:cNvPr id="1202" name="图形 22">
            <a:extLst>
              <a:ext uri="{FF2B5EF4-FFF2-40B4-BE49-F238E27FC236}">
                <a16:creationId xmlns:a16="http://schemas.microsoft.com/office/drawing/2014/main" id="{52DD7070-8B27-A149-FA0C-C197882FA213}"/>
              </a:ext>
            </a:extLst>
          </p:cNvPr>
          <p:cNvGrpSpPr/>
          <p:nvPr/>
        </p:nvGrpSpPr>
        <p:grpSpPr>
          <a:xfrm>
            <a:off x="5964750" y="1864118"/>
            <a:ext cx="1749592" cy="1625026"/>
            <a:chOff x="6645633" y="1051000"/>
            <a:chExt cx="2894988" cy="2328403"/>
          </a:xfrm>
        </p:grpSpPr>
        <p:grpSp>
          <p:nvGrpSpPr>
            <p:cNvPr id="1203" name="图形 22">
              <a:extLst>
                <a:ext uri="{FF2B5EF4-FFF2-40B4-BE49-F238E27FC236}">
                  <a16:creationId xmlns:a16="http://schemas.microsoft.com/office/drawing/2014/main" id="{39943DB4-4556-EA47-8457-E317EC9B1B59}"/>
                </a:ext>
              </a:extLst>
            </p:cNvPr>
            <p:cNvGrpSpPr/>
            <p:nvPr/>
          </p:nvGrpSpPr>
          <p:grpSpPr>
            <a:xfrm>
              <a:off x="9460385" y="2254550"/>
              <a:ext cx="80236" cy="413734"/>
              <a:chOff x="9460385" y="2254550"/>
              <a:chExt cx="80236" cy="413734"/>
            </a:xfrm>
          </p:grpSpPr>
          <p:grpSp>
            <p:nvGrpSpPr>
              <p:cNvPr id="1204" name="图形 22">
                <a:extLst>
                  <a:ext uri="{FF2B5EF4-FFF2-40B4-BE49-F238E27FC236}">
                    <a16:creationId xmlns:a16="http://schemas.microsoft.com/office/drawing/2014/main" id="{78B30C0C-ADC5-5595-0F70-0F55CF888AA0}"/>
                  </a:ext>
                </a:extLst>
              </p:cNvPr>
              <p:cNvGrpSpPr/>
              <p:nvPr/>
            </p:nvGrpSpPr>
            <p:grpSpPr>
              <a:xfrm>
                <a:off x="9507895" y="2254627"/>
                <a:ext cx="32726" cy="413657"/>
                <a:chOff x="9507895" y="2254627"/>
                <a:chExt cx="32726" cy="413657"/>
              </a:xfrm>
            </p:grpSpPr>
            <p:sp>
              <p:nvSpPr>
                <p:cNvPr id="1205" name="任意多边形: 形状 1204">
                  <a:extLst>
                    <a:ext uri="{FF2B5EF4-FFF2-40B4-BE49-F238E27FC236}">
                      <a16:creationId xmlns:a16="http://schemas.microsoft.com/office/drawing/2014/main" id="{AF9166F0-687D-F72E-C190-A6E21D53F881}"/>
                    </a:ext>
                  </a:extLst>
                </p:cNvPr>
                <p:cNvSpPr/>
                <p:nvPr/>
              </p:nvSpPr>
              <p:spPr>
                <a:xfrm>
                  <a:off x="9507895" y="2254627"/>
                  <a:ext cx="32726" cy="400644"/>
                </a:xfrm>
                <a:custGeom>
                  <a:avLst/>
                  <a:gdLst>
                    <a:gd name="connsiteX0" fmla="*/ 32726 w 32726"/>
                    <a:gd name="connsiteY0" fmla="*/ 30647 h 400644"/>
                    <a:gd name="connsiteX1" fmla="*/ 0 w 32726"/>
                    <a:gd name="connsiteY1" fmla="*/ 0 h 400644"/>
                    <a:gd name="connsiteX2" fmla="*/ 0 w 32726"/>
                    <a:gd name="connsiteY2" fmla="*/ 400644 h 400644"/>
                    <a:gd name="connsiteX3" fmla="*/ 32726 w 32726"/>
                    <a:gd name="connsiteY3" fmla="*/ 384089 h 400644"/>
                    <a:gd name="connsiteX4" fmla="*/ 32726 w 32726"/>
                    <a:gd name="connsiteY4" fmla="*/ 30647 h 400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726" h="400644">
                      <a:moveTo>
                        <a:pt x="32726" y="30647"/>
                      </a:moveTo>
                      <a:lnTo>
                        <a:pt x="0" y="0"/>
                      </a:lnTo>
                      <a:lnTo>
                        <a:pt x="0" y="400644"/>
                      </a:lnTo>
                      <a:lnTo>
                        <a:pt x="32726" y="384089"/>
                      </a:lnTo>
                      <a:lnTo>
                        <a:pt x="32726" y="30647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7691" cap="flat">
                  <a:solidFill>
                    <a:schemeClr val="bg1">
                      <a:lumMod val="6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06" name="任意多边形: 形状 1205">
                  <a:extLst>
                    <a:ext uri="{FF2B5EF4-FFF2-40B4-BE49-F238E27FC236}">
                      <a16:creationId xmlns:a16="http://schemas.microsoft.com/office/drawing/2014/main" id="{38CED4AD-B707-A60B-30F7-2C5DBC64599C}"/>
                    </a:ext>
                  </a:extLst>
                </p:cNvPr>
                <p:cNvSpPr/>
                <p:nvPr/>
              </p:nvSpPr>
              <p:spPr>
                <a:xfrm>
                  <a:off x="9507895" y="2638716"/>
                  <a:ext cx="32726" cy="29568"/>
                </a:xfrm>
                <a:custGeom>
                  <a:avLst/>
                  <a:gdLst>
                    <a:gd name="connsiteX0" fmla="*/ 0 w 32726"/>
                    <a:gd name="connsiteY0" fmla="*/ 16556 h 29568"/>
                    <a:gd name="connsiteX1" fmla="*/ 0 w 32726"/>
                    <a:gd name="connsiteY1" fmla="*/ 29569 h 29568"/>
                    <a:gd name="connsiteX2" fmla="*/ 32726 w 32726"/>
                    <a:gd name="connsiteY2" fmla="*/ 11473 h 29568"/>
                    <a:gd name="connsiteX3" fmla="*/ 32726 w 32726"/>
                    <a:gd name="connsiteY3" fmla="*/ 0 h 29568"/>
                    <a:gd name="connsiteX4" fmla="*/ 0 w 32726"/>
                    <a:gd name="connsiteY4" fmla="*/ 16556 h 29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726" h="29568">
                      <a:moveTo>
                        <a:pt x="0" y="16556"/>
                      </a:moveTo>
                      <a:lnTo>
                        <a:pt x="0" y="29569"/>
                      </a:lnTo>
                      <a:lnTo>
                        <a:pt x="32726" y="11473"/>
                      </a:lnTo>
                      <a:lnTo>
                        <a:pt x="32726" y="0"/>
                      </a:lnTo>
                      <a:lnTo>
                        <a:pt x="0" y="16556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07" name="任意多边形: 形状 1206">
                <a:extLst>
                  <a:ext uri="{FF2B5EF4-FFF2-40B4-BE49-F238E27FC236}">
                    <a16:creationId xmlns:a16="http://schemas.microsoft.com/office/drawing/2014/main" id="{18742A36-E3F0-0C89-9ECE-6F0128C1E564}"/>
                  </a:ext>
                </a:extLst>
              </p:cNvPr>
              <p:cNvSpPr/>
              <p:nvPr/>
            </p:nvSpPr>
            <p:spPr>
              <a:xfrm>
                <a:off x="9493188" y="2254550"/>
                <a:ext cx="2771" cy="412964"/>
              </a:xfrm>
              <a:custGeom>
                <a:avLst/>
                <a:gdLst>
                  <a:gd name="connsiteX0" fmla="*/ 0 w 2771"/>
                  <a:gd name="connsiteY0" fmla="*/ 0 h 412964"/>
                  <a:gd name="connsiteX1" fmla="*/ 0 w 2771"/>
                  <a:gd name="connsiteY1" fmla="*/ 412811 h 412964"/>
                  <a:gd name="connsiteX2" fmla="*/ 2772 w 2771"/>
                  <a:gd name="connsiteY2" fmla="*/ 412965 h 412964"/>
                  <a:gd name="connsiteX3" fmla="*/ 2772 w 2771"/>
                  <a:gd name="connsiteY3" fmla="*/ 77 h 412964"/>
                  <a:gd name="connsiteX4" fmla="*/ 0 w 2771"/>
                  <a:gd name="connsiteY4" fmla="*/ 0 h 41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1" h="412964">
                    <a:moveTo>
                      <a:pt x="0" y="0"/>
                    </a:moveTo>
                    <a:lnTo>
                      <a:pt x="0" y="412811"/>
                    </a:lnTo>
                    <a:lnTo>
                      <a:pt x="2772" y="412965"/>
                    </a:lnTo>
                    <a:lnTo>
                      <a:pt x="2772" y="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8" name="任意多边形: 形状 1207">
                <a:extLst>
                  <a:ext uri="{FF2B5EF4-FFF2-40B4-BE49-F238E27FC236}">
                    <a16:creationId xmlns:a16="http://schemas.microsoft.com/office/drawing/2014/main" id="{861EF7A9-8176-03E8-FC8C-EDF3C0CC273F}"/>
                  </a:ext>
                </a:extLst>
              </p:cNvPr>
              <p:cNvSpPr/>
              <p:nvPr/>
            </p:nvSpPr>
            <p:spPr>
              <a:xfrm>
                <a:off x="9495960" y="2254627"/>
                <a:ext cx="11935" cy="413657"/>
              </a:xfrm>
              <a:custGeom>
                <a:avLst/>
                <a:gdLst>
                  <a:gd name="connsiteX0" fmla="*/ 11936 w 11935"/>
                  <a:gd name="connsiteY0" fmla="*/ 0 h 413657"/>
                  <a:gd name="connsiteX1" fmla="*/ 0 w 11935"/>
                  <a:gd name="connsiteY1" fmla="*/ 0 h 413657"/>
                  <a:gd name="connsiteX2" fmla="*/ 0 w 11935"/>
                  <a:gd name="connsiteY2" fmla="*/ 412888 h 413657"/>
                  <a:gd name="connsiteX3" fmla="*/ 11936 w 11935"/>
                  <a:gd name="connsiteY3" fmla="*/ 413658 h 413657"/>
                  <a:gd name="connsiteX4" fmla="*/ 11936 w 11935"/>
                  <a:gd name="connsiteY4" fmla="*/ 0 h 413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35" h="413657">
                    <a:moveTo>
                      <a:pt x="11936" y="0"/>
                    </a:moveTo>
                    <a:lnTo>
                      <a:pt x="0" y="0"/>
                    </a:lnTo>
                    <a:lnTo>
                      <a:pt x="0" y="412888"/>
                    </a:lnTo>
                    <a:lnTo>
                      <a:pt x="11936" y="413658"/>
                    </a:lnTo>
                    <a:lnTo>
                      <a:pt x="119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9" name="任意多边形: 形状 1208">
                <a:extLst>
                  <a:ext uri="{FF2B5EF4-FFF2-40B4-BE49-F238E27FC236}">
                    <a16:creationId xmlns:a16="http://schemas.microsoft.com/office/drawing/2014/main" id="{3D627C3C-0967-9F7C-D4BA-D19096DF6C3C}"/>
                  </a:ext>
                </a:extLst>
              </p:cNvPr>
              <p:cNvSpPr/>
              <p:nvPr/>
            </p:nvSpPr>
            <p:spPr>
              <a:xfrm>
                <a:off x="9460385" y="2254550"/>
                <a:ext cx="32803" cy="412810"/>
              </a:xfrm>
              <a:custGeom>
                <a:avLst/>
                <a:gdLst>
                  <a:gd name="connsiteX0" fmla="*/ 0 w 32803"/>
                  <a:gd name="connsiteY0" fmla="*/ 77 h 412810"/>
                  <a:gd name="connsiteX1" fmla="*/ 0 w 32803"/>
                  <a:gd name="connsiteY1" fmla="*/ 10780 h 412810"/>
                  <a:gd name="connsiteX2" fmla="*/ 19174 w 32803"/>
                  <a:gd name="connsiteY2" fmla="*/ 10780 h 412810"/>
                  <a:gd name="connsiteX3" fmla="*/ 19174 w 32803"/>
                  <a:gd name="connsiteY3" fmla="*/ 389325 h 412810"/>
                  <a:gd name="connsiteX4" fmla="*/ 231 w 32803"/>
                  <a:gd name="connsiteY4" fmla="*/ 388709 h 412810"/>
                  <a:gd name="connsiteX5" fmla="*/ 0 w 32803"/>
                  <a:gd name="connsiteY5" fmla="*/ 242250 h 412810"/>
                  <a:gd name="connsiteX6" fmla="*/ 0 w 32803"/>
                  <a:gd name="connsiteY6" fmla="*/ 410886 h 412810"/>
                  <a:gd name="connsiteX7" fmla="*/ 32803 w 32803"/>
                  <a:gd name="connsiteY7" fmla="*/ 412811 h 412810"/>
                  <a:gd name="connsiteX8" fmla="*/ 32803 w 32803"/>
                  <a:gd name="connsiteY8" fmla="*/ 0 h 412810"/>
                  <a:gd name="connsiteX9" fmla="*/ 0 w 32803"/>
                  <a:gd name="connsiteY9" fmla="*/ 77 h 412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803" h="412810">
                    <a:moveTo>
                      <a:pt x="0" y="77"/>
                    </a:moveTo>
                    <a:lnTo>
                      <a:pt x="0" y="10780"/>
                    </a:lnTo>
                    <a:lnTo>
                      <a:pt x="19174" y="10780"/>
                    </a:lnTo>
                    <a:lnTo>
                      <a:pt x="19174" y="389325"/>
                    </a:lnTo>
                    <a:lnTo>
                      <a:pt x="231" y="388709"/>
                    </a:lnTo>
                    <a:lnTo>
                      <a:pt x="0" y="242250"/>
                    </a:lnTo>
                    <a:lnTo>
                      <a:pt x="0" y="410886"/>
                    </a:lnTo>
                    <a:lnTo>
                      <a:pt x="32803" y="412811"/>
                    </a:lnTo>
                    <a:lnTo>
                      <a:pt x="32803" y="0"/>
                    </a:lnTo>
                    <a:lnTo>
                      <a:pt x="0" y="77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0" name="任意多边形: 形状 1209">
                <a:extLst>
                  <a:ext uri="{FF2B5EF4-FFF2-40B4-BE49-F238E27FC236}">
                    <a16:creationId xmlns:a16="http://schemas.microsoft.com/office/drawing/2014/main" id="{4463FCBF-13D3-BEB5-89A4-30C7C23C5A06}"/>
                  </a:ext>
                </a:extLst>
              </p:cNvPr>
              <p:cNvSpPr/>
              <p:nvPr/>
            </p:nvSpPr>
            <p:spPr>
              <a:xfrm>
                <a:off x="9460385" y="2265331"/>
                <a:ext cx="19173" cy="378544"/>
              </a:xfrm>
              <a:custGeom>
                <a:avLst/>
                <a:gdLst>
                  <a:gd name="connsiteX0" fmla="*/ 19174 w 19173"/>
                  <a:gd name="connsiteY0" fmla="*/ 378545 h 378544"/>
                  <a:gd name="connsiteX1" fmla="*/ 19174 w 19173"/>
                  <a:gd name="connsiteY1" fmla="*/ 0 h 378544"/>
                  <a:gd name="connsiteX2" fmla="*/ 0 w 19173"/>
                  <a:gd name="connsiteY2" fmla="*/ 0 h 378544"/>
                  <a:gd name="connsiteX3" fmla="*/ 0 w 19173"/>
                  <a:gd name="connsiteY3" fmla="*/ 231470 h 378544"/>
                  <a:gd name="connsiteX4" fmla="*/ 231 w 19173"/>
                  <a:gd name="connsiteY4" fmla="*/ 377929 h 378544"/>
                  <a:gd name="connsiteX5" fmla="*/ 19174 w 19173"/>
                  <a:gd name="connsiteY5" fmla="*/ 378545 h 378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173" h="378544">
                    <a:moveTo>
                      <a:pt x="19174" y="378545"/>
                    </a:moveTo>
                    <a:lnTo>
                      <a:pt x="19174" y="0"/>
                    </a:lnTo>
                    <a:lnTo>
                      <a:pt x="0" y="0"/>
                    </a:lnTo>
                    <a:lnTo>
                      <a:pt x="0" y="231470"/>
                    </a:lnTo>
                    <a:lnTo>
                      <a:pt x="231" y="377929"/>
                    </a:lnTo>
                    <a:lnTo>
                      <a:pt x="19174" y="378545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1" name="任意多边形: 形状 1210">
                <a:extLst>
                  <a:ext uri="{FF2B5EF4-FFF2-40B4-BE49-F238E27FC236}">
                    <a16:creationId xmlns:a16="http://schemas.microsoft.com/office/drawing/2014/main" id="{EBD8791E-D6DA-D7C0-DE41-AA724FA02689}"/>
                  </a:ext>
                </a:extLst>
              </p:cNvPr>
              <p:cNvSpPr/>
              <p:nvPr/>
            </p:nvSpPr>
            <p:spPr>
              <a:xfrm>
                <a:off x="9460385" y="2654194"/>
                <a:ext cx="32803" cy="13167"/>
              </a:xfrm>
              <a:custGeom>
                <a:avLst/>
                <a:gdLst>
                  <a:gd name="connsiteX0" fmla="*/ 32803 w 32803"/>
                  <a:gd name="connsiteY0" fmla="*/ 1771 h 13167"/>
                  <a:gd name="connsiteX1" fmla="*/ 32803 w 32803"/>
                  <a:gd name="connsiteY1" fmla="*/ 13167 h 13167"/>
                  <a:gd name="connsiteX2" fmla="*/ 0 w 32803"/>
                  <a:gd name="connsiteY2" fmla="*/ 11242 h 13167"/>
                  <a:gd name="connsiteX3" fmla="*/ 0 w 32803"/>
                  <a:gd name="connsiteY3" fmla="*/ 0 h 13167"/>
                  <a:gd name="connsiteX4" fmla="*/ 32803 w 32803"/>
                  <a:gd name="connsiteY4" fmla="*/ 1771 h 13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803" h="13167">
                    <a:moveTo>
                      <a:pt x="32803" y="1771"/>
                    </a:moveTo>
                    <a:lnTo>
                      <a:pt x="32803" y="13167"/>
                    </a:lnTo>
                    <a:lnTo>
                      <a:pt x="0" y="11242"/>
                    </a:lnTo>
                    <a:lnTo>
                      <a:pt x="0" y="0"/>
                    </a:lnTo>
                    <a:lnTo>
                      <a:pt x="32803" y="1771"/>
                    </a:lnTo>
                    <a:close/>
                  </a:path>
                </a:pathLst>
              </a:custGeom>
              <a:solidFill>
                <a:srgbClr val="403D3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12" name="图形 22">
              <a:extLst>
                <a:ext uri="{FF2B5EF4-FFF2-40B4-BE49-F238E27FC236}">
                  <a16:creationId xmlns:a16="http://schemas.microsoft.com/office/drawing/2014/main" id="{68987786-E936-E2B7-0052-994F5E0C0F08}"/>
                </a:ext>
              </a:extLst>
            </p:cNvPr>
            <p:cNvGrpSpPr/>
            <p:nvPr/>
          </p:nvGrpSpPr>
          <p:grpSpPr>
            <a:xfrm>
              <a:off x="9305456" y="2158220"/>
              <a:ext cx="155083" cy="566969"/>
              <a:chOff x="9305456" y="2158220"/>
              <a:chExt cx="155083" cy="566969"/>
            </a:xfrm>
          </p:grpSpPr>
          <p:grpSp>
            <p:nvGrpSpPr>
              <p:cNvPr id="1213" name="图形 22">
                <a:extLst>
                  <a:ext uri="{FF2B5EF4-FFF2-40B4-BE49-F238E27FC236}">
                    <a16:creationId xmlns:a16="http://schemas.microsoft.com/office/drawing/2014/main" id="{C0A8E444-9E56-C912-3488-986EDF582CA1}"/>
                  </a:ext>
                </a:extLst>
              </p:cNvPr>
              <p:cNvGrpSpPr/>
              <p:nvPr/>
            </p:nvGrpSpPr>
            <p:grpSpPr>
              <a:xfrm>
                <a:off x="9305456" y="2158220"/>
                <a:ext cx="155083" cy="566969"/>
                <a:chOff x="9305456" y="2158220"/>
                <a:chExt cx="155083" cy="566969"/>
              </a:xfrm>
            </p:grpSpPr>
            <p:sp>
              <p:nvSpPr>
                <p:cNvPr id="1214" name="任意多边形: 形状 1213">
                  <a:extLst>
                    <a:ext uri="{FF2B5EF4-FFF2-40B4-BE49-F238E27FC236}">
                      <a16:creationId xmlns:a16="http://schemas.microsoft.com/office/drawing/2014/main" id="{4C053D6E-FF95-5ED4-A2A0-99D828E14F2A}"/>
                    </a:ext>
                  </a:extLst>
                </p:cNvPr>
                <p:cNvSpPr/>
                <p:nvPr/>
              </p:nvSpPr>
              <p:spPr>
                <a:xfrm>
                  <a:off x="9305456" y="2159991"/>
                  <a:ext cx="75385" cy="563735"/>
                </a:xfrm>
                <a:custGeom>
                  <a:avLst/>
                  <a:gdLst>
                    <a:gd name="connsiteX0" fmla="*/ 0 w 75385"/>
                    <a:gd name="connsiteY0" fmla="*/ 5467 h 563735"/>
                    <a:gd name="connsiteX1" fmla="*/ 0 w 75385"/>
                    <a:gd name="connsiteY1" fmla="*/ 559193 h 563735"/>
                    <a:gd name="connsiteX2" fmla="*/ 75386 w 75385"/>
                    <a:gd name="connsiteY2" fmla="*/ 563736 h 563735"/>
                    <a:gd name="connsiteX3" fmla="*/ 75386 w 75385"/>
                    <a:gd name="connsiteY3" fmla="*/ 0 h 563735"/>
                    <a:gd name="connsiteX4" fmla="*/ 0 w 75385"/>
                    <a:gd name="connsiteY4" fmla="*/ 5467 h 56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385" h="563735">
                      <a:moveTo>
                        <a:pt x="0" y="5467"/>
                      </a:moveTo>
                      <a:lnTo>
                        <a:pt x="0" y="559193"/>
                      </a:lnTo>
                      <a:lnTo>
                        <a:pt x="75386" y="563736"/>
                      </a:lnTo>
                      <a:lnTo>
                        <a:pt x="75386" y="0"/>
                      </a:lnTo>
                      <a:lnTo>
                        <a:pt x="0" y="5467"/>
                      </a:lnTo>
                      <a:close/>
                    </a:path>
                  </a:pathLst>
                </a:custGeom>
                <a:solidFill>
                  <a:srgbClr val="251E1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5" name="任意多边形: 形状 1214">
                  <a:extLst>
                    <a:ext uri="{FF2B5EF4-FFF2-40B4-BE49-F238E27FC236}">
                      <a16:creationId xmlns:a16="http://schemas.microsoft.com/office/drawing/2014/main" id="{D5312109-E312-4C5B-2D2E-639C2D67E976}"/>
                    </a:ext>
                  </a:extLst>
                </p:cNvPr>
                <p:cNvSpPr/>
                <p:nvPr/>
              </p:nvSpPr>
              <p:spPr>
                <a:xfrm>
                  <a:off x="9405020" y="2158220"/>
                  <a:ext cx="55518" cy="549105"/>
                </a:xfrm>
                <a:custGeom>
                  <a:avLst/>
                  <a:gdLst>
                    <a:gd name="connsiteX0" fmla="*/ 55519 w 55518"/>
                    <a:gd name="connsiteY0" fmla="*/ 51977 h 549105"/>
                    <a:gd name="connsiteX1" fmla="*/ 0 w 55518"/>
                    <a:gd name="connsiteY1" fmla="*/ 0 h 549105"/>
                    <a:gd name="connsiteX2" fmla="*/ 0 w 55518"/>
                    <a:gd name="connsiteY2" fmla="*/ 549105 h 549105"/>
                    <a:gd name="connsiteX3" fmla="*/ 55519 w 55518"/>
                    <a:gd name="connsiteY3" fmla="*/ 520999 h 549105"/>
                    <a:gd name="connsiteX4" fmla="*/ 55519 w 55518"/>
                    <a:gd name="connsiteY4" fmla="*/ 51977 h 549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518" h="549105">
                      <a:moveTo>
                        <a:pt x="55519" y="51977"/>
                      </a:moveTo>
                      <a:lnTo>
                        <a:pt x="0" y="0"/>
                      </a:lnTo>
                      <a:lnTo>
                        <a:pt x="0" y="549105"/>
                      </a:lnTo>
                      <a:lnTo>
                        <a:pt x="55519" y="520999"/>
                      </a:lnTo>
                      <a:lnTo>
                        <a:pt x="55519" y="51977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7691" cap="flat">
                  <a:solidFill>
                    <a:schemeClr val="bg1">
                      <a:lumMod val="6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6" name="任意多边形: 形状 1215">
                  <a:extLst>
                    <a:ext uri="{FF2B5EF4-FFF2-40B4-BE49-F238E27FC236}">
                      <a16:creationId xmlns:a16="http://schemas.microsoft.com/office/drawing/2014/main" id="{A934A448-FECA-B7F5-0F8F-ED430F3DDCA7}"/>
                    </a:ext>
                  </a:extLst>
                </p:cNvPr>
                <p:cNvSpPr/>
                <p:nvPr/>
              </p:nvSpPr>
              <p:spPr>
                <a:xfrm>
                  <a:off x="9405020" y="2679220"/>
                  <a:ext cx="55518" cy="45970"/>
                </a:xfrm>
                <a:custGeom>
                  <a:avLst/>
                  <a:gdLst>
                    <a:gd name="connsiteX0" fmla="*/ 0 w 55518"/>
                    <a:gd name="connsiteY0" fmla="*/ 28106 h 45970"/>
                    <a:gd name="connsiteX1" fmla="*/ 0 w 55518"/>
                    <a:gd name="connsiteY1" fmla="*/ 45971 h 45970"/>
                    <a:gd name="connsiteX2" fmla="*/ 55519 w 55518"/>
                    <a:gd name="connsiteY2" fmla="*/ 15246 h 45970"/>
                    <a:gd name="connsiteX3" fmla="*/ 55519 w 55518"/>
                    <a:gd name="connsiteY3" fmla="*/ 0 h 45970"/>
                    <a:gd name="connsiteX4" fmla="*/ 0 w 55518"/>
                    <a:gd name="connsiteY4" fmla="*/ 28106 h 45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518" h="45970">
                      <a:moveTo>
                        <a:pt x="0" y="28106"/>
                      </a:moveTo>
                      <a:lnTo>
                        <a:pt x="0" y="45971"/>
                      </a:lnTo>
                      <a:lnTo>
                        <a:pt x="55519" y="15246"/>
                      </a:lnTo>
                      <a:lnTo>
                        <a:pt x="55519" y="0"/>
                      </a:lnTo>
                      <a:lnTo>
                        <a:pt x="0" y="28106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17" name="任意多边形: 形状 1216">
                <a:extLst>
                  <a:ext uri="{FF2B5EF4-FFF2-40B4-BE49-F238E27FC236}">
                    <a16:creationId xmlns:a16="http://schemas.microsoft.com/office/drawing/2014/main" id="{711ACD16-972C-7A97-B05E-F7886D163BDB}"/>
                  </a:ext>
                </a:extLst>
              </p:cNvPr>
              <p:cNvSpPr/>
              <p:nvPr/>
            </p:nvSpPr>
            <p:spPr>
              <a:xfrm>
                <a:off x="9385692" y="2158220"/>
                <a:ext cx="19327" cy="566969"/>
              </a:xfrm>
              <a:custGeom>
                <a:avLst/>
                <a:gdLst>
                  <a:gd name="connsiteX0" fmla="*/ 19328 w 19327"/>
                  <a:gd name="connsiteY0" fmla="*/ 0 h 566969"/>
                  <a:gd name="connsiteX1" fmla="*/ 1232 w 19327"/>
                  <a:gd name="connsiteY1" fmla="*/ 1463 h 566969"/>
                  <a:gd name="connsiteX2" fmla="*/ 0 w 19327"/>
                  <a:gd name="connsiteY2" fmla="*/ 566046 h 566969"/>
                  <a:gd name="connsiteX3" fmla="*/ 19328 w 19327"/>
                  <a:gd name="connsiteY3" fmla="*/ 566970 h 566969"/>
                  <a:gd name="connsiteX4" fmla="*/ 19328 w 19327"/>
                  <a:gd name="connsiteY4" fmla="*/ 0 h 566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27" h="566969">
                    <a:moveTo>
                      <a:pt x="19328" y="0"/>
                    </a:moveTo>
                    <a:lnTo>
                      <a:pt x="1232" y="1463"/>
                    </a:lnTo>
                    <a:lnTo>
                      <a:pt x="0" y="566046"/>
                    </a:lnTo>
                    <a:lnTo>
                      <a:pt x="19328" y="566970"/>
                    </a:lnTo>
                    <a:lnTo>
                      <a:pt x="1932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8" name="任意多边形: 形状 1217">
                <a:extLst>
                  <a:ext uri="{FF2B5EF4-FFF2-40B4-BE49-F238E27FC236}">
                    <a16:creationId xmlns:a16="http://schemas.microsoft.com/office/drawing/2014/main" id="{BF5DA542-4A3A-92D1-BC35-8C6DEEEDC514}"/>
                  </a:ext>
                </a:extLst>
              </p:cNvPr>
              <p:cNvSpPr/>
              <p:nvPr/>
            </p:nvSpPr>
            <p:spPr>
              <a:xfrm>
                <a:off x="9380841" y="2159683"/>
                <a:ext cx="6083" cy="564582"/>
              </a:xfrm>
              <a:custGeom>
                <a:avLst/>
                <a:gdLst>
                  <a:gd name="connsiteX0" fmla="*/ 0 w 6083"/>
                  <a:gd name="connsiteY0" fmla="*/ 308 h 564582"/>
                  <a:gd name="connsiteX1" fmla="*/ 0 w 6083"/>
                  <a:gd name="connsiteY1" fmla="*/ 564044 h 564582"/>
                  <a:gd name="connsiteX2" fmla="*/ 4851 w 6083"/>
                  <a:gd name="connsiteY2" fmla="*/ 564583 h 564582"/>
                  <a:gd name="connsiteX3" fmla="*/ 6083 w 6083"/>
                  <a:gd name="connsiteY3" fmla="*/ 0 h 564582"/>
                  <a:gd name="connsiteX4" fmla="*/ 0 w 6083"/>
                  <a:gd name="connsiteY4" fmla="*/ 308 h 564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83" h="564582">
                    <a:moveTo>
                      <a:pt x="0" y="308"/>
                    </a:moveTo>
                    <a:lnTo>
                      <a:pt x="0" y="564044"/>
                    </a:lnTo>
                    <a:lnTo>
                      <a:pt x="4851" y="564583"/>
                    </a:lnTo>
                    <a:lnTo>
                      <a:pt x="6083" y="0"/>
                    </a:lnTo>
                    <a:lnTo>
                      <a:pt x="0" y="308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219" name="图形 22">
                <a:extLst>
                  <a:ext uri="{FF2B5EF4-FFF2-40B4-BE49-F238E27FC236}">
                    <a16:creationId xmlns:a16="http://schemas.microsoft.com/office/drawing/2014/main" id="{8FCD42EC-DE56-9FB8-F593-6D44F16630F8}"/>
                  </a:ext>
                </a:extLst>
              </p:cNvPr>
              <p:cNvGrpSpPr/>
              <p:nvPr/>
            </p:nvGrpSpPr>
            <p:grpSpPr>
              <a:xfrm>
                <a:off x="9305840" y="2195297"/>
                <a:ext cx="31417" cy="474836"/>
                <a:chOff x="9305840" y="2195297"/>
                <a:chExt cx="31417" cy="474836"/>
              </a:xfrm>
              <a:solidFill>
                <a:srgbClr val="56C3E8"/>
              </a:solidFill>
            </p:grpSpPr>
            <p:grpSp>
              <p:nvGrpSpPr>
                <p:cNvPr id="1220" name="图形 22">
                  <a:extLst>
                    <a:ext uri="{FF2B5EF4-FFF2-40B4-BE49-F238E27FC236}">
                      <a16:creationId xmlns:a16="http://schemas.microsoft.com/office/drawing/2014/main" id="{7E2A9B89-CA52-EC62-535E-45206E419BA5}"/>
                    </a:ext>
                  </a:extLst>
                </p:cNvPr>
                <p:cNvGrpSpPr/>
                <p:nvPr/>
              </p:nvGrpSpPr>
              <p:grpSpPr>
                <a:xfrm>
                  <a:off x="9306071" y="2195297"/>
                  <a:ext cx="31109" cy="91132"/>
                  <a:chOff x="9306071" y="2195297"/>
                  <a:chExt cx="31109" cy="91132"/>
                </a:xfrm>
                <a:solidFill>
                  <a:srgbClr val="56C3E8"/>
                </a:solidFill>
              </p:grpSpPr>
              <p:sp>
                <p:nvSpPr>
                  <p:cNvPr id="1221" name="任意多边形: 形状 1220">
                    <a:extLst>
                      <a:ext uri="{FF2B5EF4-FFF2-40B4-BE49-F238E27FC236}">
                        <a16:creationId xmlns:a16="http://schemas.microsoft.com/office/drawing/2014/main" id="{81066EE1-311F-0277-D13D-1CD38BB26055}"/>
                      </a:ext>
                    </a:extLst>
                  </p:cNvPr>
                  <p:cNvSpPr/>
                  <p:nvPr/>
                </p:nvSpPr>
                <p:spPr>
                  <a:xfrm>
                    <a:off x="9306302" y="2195297"/>
                    <a:ext cx="30724" cy="3811"/>
                  </a:xfrm>
                  <a:custGeom>
                    <a:avLst/>
                    <a:gdLst>
                      <a:gd name="connsiteX0" fmla="*/ 462 w 30724"/>
                      <a:gd name="connsiteY0" fmla="*/ 3812 h 3811"/>
                      <a:gd name="connsiteX1" fmla="*/ 0 w 30724"/>
                      <a:gd name="connsiteY1" fmla="*/ 1964 h 3811"/>
                      <a:gd name="connsiteX2" fmla="*/ 30724 w 30724"/>
                      <a:gd name="connsiteY2" fmla="*/ 1964 h 3811"/>
                      <a:gd name="connsiteX3" fmla="*/ 30185 w 30724"/>
                      <a:gd name="connsiteY3" fmla="*/ 3812 h 3811"/>
                      <a:gd name="connsiteX4" fmla="*/ 462 w 30724"/>
                      <a:gd name="connsiteY4" fmla="*/ 3812 h 3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724" h="3811">
                        <a:moveTo>
                          <a:pt x="462" y="3812"/>
                        </a:moveTo>
                        <a:lnTo>
                          <a:pt x="0" y="1964"/>
                        </a:lnTo>
                        <a:cubicBezTo>
                          <a:pt x="10395" y="-655"/>
                          <a:pt x="21561" y="-655"/>
                          <a:pt x="30724" y="1964"/>
                        </a:cubicBezTo>
                        <a:lnTo>
                          <a:pt x="30185" y="3812"/>
                        </a:lnTo>
                        <a:cubicBezTo>
                          <a:pt x="21330" y="1271"/>
                          <a:pt x="10550" y="1271"/>
                          <a:pt x="462" y="3812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2" name="任意多边形: 形状 1221">
                    <a:extLst>
                      <a:ext uri="{FF2B5EF4-FFF2-40B4-BE49-F238E27FC236}">
                        <a16:creationId xmlns:a16="http://schemas.microsoft.com/office/drawing/2014/main" id="{35A39D1F-49B1-5C13-8675-0E56394270E4}"/>
                      </a:ext>
                    </a:extLst>
                  </p:cNvPr>
                  <p:cNvSpPr/>
                  <p:nvPr/>
                </p:nvSpPr>
                <p:spPr>
                  <a:xfrm>
                    <a:off x="9306226" y="2203902"/>
                    <a:ext cx="30723" cy="3984"/>
                  </a:xfrm>
                  <a:custGeom>
                    <a:avLst/>
                    <a:gdLst>
                      <a:gd name="connsiteX0" fmla="*/ 539 w 30723"/>
                      <a:gd name="connsiteY0" fmla="*/ 3985 h 3984"/>
                      <a:gd name="connsiteX1" fmla="*/ 0 w 30723"/>
                      <a:gd name="connsiteY1" fmla="*/ 2137 h 3984"/>
                      <a:gd name="connsiteX2" fmla="*/ 30724 w 30723"/>
                      <a:gd name="connsiteY2" fmla="*/ 2137 h 3984"/>
                      <a:gd name="connsiteX3" fmla="*/ 30185 w 30723"/>
                      <a:gd name="connsiteY3" fmla="*/ 3985 h 3984"/>
                      <a:gd name="connsiteX4" fmla="*/ 539 w 30723"/>
                      <a:gd name="connsiteY4" fmla="*/ 3985 h 39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723" h="3984">
                        <a:moveTo>
                          <a:pt x="539" y="3985"/>
                        </a:moveTo>
                        <a:lnTo>
                          <a:pt x="0" y="2137"/>
                        </a:lnTo>
                        <a:cubicBezTo>
                          <a:pt x="10395" y="-712"/>
                          <a:pt x="21561" y="-712"/>
                          <a:pt x="30724" y="2137"/>
                        </a:cubicBezTo>
                        <a:lnTo>
                          <a:pt x="30185" y="3985"/>
                        </a:lnTo>
                        <a:cubicBezTo>
                          <a:pt x="21330" y="1213"/>
                          <a:pt x="10549" y="1213"/>
                          <a:pt x="539" y="3985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3" name="任意多边形: 形状 1222">
                    <a:extLst>
                      <a:ext uri="{FF2B5EF4-FFF2-40B4-BE49-F238E27FC236}">
                        <a16:creationId xmlns:a16="http://schemas.microsoft.com/office/drawing/2014/main" id="{2ADE98F2-84A2-7889-F432-3248A46376F7}"/>
                      </a:ext>
                    </a:extLst>
                  </p:cNvPr>
                  <p:cNvSpPr/>
                  <p:nvPr/>
                </p:nvSpPr>
                <p:spPr>
                  <a:xfrm>
                    <a:off x="9306226" y="2212430"/>
                    <a:ext cx="30801" cy="4158"/>
                  </a:xfrm>
                  <a:custGeom>
                    <a:avLst/>
                    <a:gdLst>
                      <a:gd name="connsiteX0" fmla="*/ 539 w 30801"/>
                      <a:gd name="connsiteY0" fmla="*/ 4158 h 4158"/>
                      <a:gd name="connsiteX1" fmla="*/ 0 w 30801"/>
                      <a:gd name="connsiteY1" fmla="*/ 2310 h 4158"/>
                      <a:gd name="connsiteX2" fmla="*/ 30801 w 30801"/>
                      <a:gd name="connsiteY2" fmla="*/ 2310 h 4158"/>
                      <a:gd name="connsiteX3" fmla="*/ 30185 w 30801"/>
                      <a:gd name="connsiteY3" fmla="*/ 4158 h 4158"/>
                      <a:gd name="connsiteX4" fmla="*/ 539 w 30801"/>
                      <a:gd name="connsiteY4" fmla="*/ 4158 h 4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01" h="4158">
                        <a:moveTo>
                          <a:pt x="539" y="4158"/>
                        </a:moveTo>
                        <a:lnTo>
                          <a:pt x="0" y="2310"/>
                        </a:lnTo>
                        <a:cubicBezTo>
                          <a:pt x="10318" y="-770"/>
                          <a:pt x="21561" y="-770"/>
                          <a:pt x="30801" y="2310"/>
                        </a:cubicBezTo>
                        <a:lnTo>
                          <a:pt x="30185" y="4158"/>
                        </a:lnTo>
                        <a:cubicBezTo>
                          <a:pt x="21330" y="1155"/>
                          <a:pt x="10549" y="1155"/>
                          <a:pt x="539" y="4158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4" name="任意多边形: 形状 1223">
                    <a:extLst>
                      <a:ext uri="{FF2B5EF4-FFF2-40B4-BE49-F238E27FC236}">
                        <a16:creationId xmlns:a16="http://schemas.microsoft.com/office/drawing/2014/main" id="{3A28AA66-DDB1-0F3A-2603-3E1C35B4E16F}"/>
                      </a:ext>
                    </a:extLst>
                  </p:cNvPr>
                  <p:cNvSpPr/>
                  <p:nvPr/>
                </p:nvSpPr>
                <p:spPr>
                  <a:xfrm>
                    <a:off x="9306149" y="2221006"/>
                    <a:ext cx="30801" cy="4360"/>
                  </a:xfrm>
                  <a:custGeom>
                    <a:avLst/>
                    <a:gdLst>
                      <a:gd name="connsiteX0" fmla="*/ 616 w 30801"/>
                      <a:gd name="connsiteY0" fmla="*/ 4360 h 4360"/>
                      <a:gd name="connsiteX1" fmla="*/ 0 w 30801"/>
                      <a:gd name="connsiteY1" fmla="*/ 2512 h 4360"/>
                      <a:gd name="connsiteX2" fmla="*/ 30801 w 30801"/>
                      <a:gd name="connsiteY2" fmla="*/ 2512 h 4360"/>
                      <a:gd name="connsiteX3" fmla="*/ 30185 w 30801"/>
                      <a:gd name="connsiteY3" fmla="*/ 4283 h 4360"/>
                      <a:gd name="connsiteX4" fmla="*/ 616 w 30801"/>
                      <a:gd name="connsiteY4" fmla="*/ 4283 h 43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01" h="4360">
                        <a:moveTo>
                          <a:pt x="616" y="4360"/>
                        </a:moveTo>
                        <a:lnTo>
                          <a:pt x="0" y="2512"/>
                        </a:lnTo>
                        <a:cubicBezTo>
                          <a:pt x="10318" y="-876"/>
                          <a:pt x="21561" y="-799"/>
                          <a:pt x="30801" y="2512"/>
                        </a:cubicBezTo>
                        <a:lnTo>
                          <a:pt x="30185" y="4283"/>
                        </a:lnTo>
                        <a:cubicBezTo>
                          <a:pt x="21330" y="1049"/>
                          <a:pt x="10549" y="1049"/>
                          <a:pt x="616" y="4283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5" name="任意多边形: 形状 1224">
                    <a:extLst>
                      <a:ext uri="{FF2B5EF4-FFF2-40B4-BE49-F238E27FC236}">
                        <a16:creationId xmlns:a16="http://schemas.microsoft.com/office/drawing/2014/main" id="{813DEB4F-0BF2-23A7-5E02-D4618B5461D4}"/>
                      </a:ext>
                    </a:extLst>
                  </p:cNvPr>
                  <p:cNvSpPr/>
                  <p:nvPr/>
                </p:nvSpPr>
                <p:spPr>
                  <a:xfrm>
                    <a:off x="9306226" y="2229505"/>
                    <a:ext cx="30877" cy="4562"/>
                  </a:xfrm>
                  <a:custGeom>
                    <a:avLst/>
                    <a:gdLst>
                      <a:gd name="connsiteX0" fmla="*/ 616 w 30877"/>
                      <a:gd name="connsiteY0" fmla="*/ 4562 h 4562"/>
                      <a:gd name="connsiteX1" fmla="*/ 0 w 30877"/>
                      <a:gd name="connsiteY1" fmla="*/ 2714 h 4562"/>
                      <a:gd name="connsiteX2" fmla="*/ 30878 w 30877"/>
                      <a:gd name="connsiteY2" fmla="*/ 2714 h 4562"/>
                      <a:gd name="connsiteX3" fmla="*/ 30185 w 30877"/>
                      <a:gd name="connsiteY3" fmla="*/ 4485 h 4562"/>
                      <a:gd name="connsiteX4" fmla="*/ 616 w 30877"/>
                      <a:gd name="connsiteY4" fmla="*/ 4485 h 45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77" h="4562">
                        <a:moveTo>
                          <a:pt x="616" y="4562"/>
                        </a:moveTo>
                        <a:lnTo>
                          <a:pt x="0" y="2714"/>
                        </a:lnTo>
                        <a:cubicBezTo>
                          <a:pt x="10318" y="-905"/>
                          <a:pt x="21561" y="-905"/>
                          <a:pt x="30878" y="2714"/>
                        </a:cubicBezTo>
                        <a:lnTo>
                          <a:pt x="30185" y="4485"/>
                        </a:lnTo>
                        <a:cubicBezTo>
                          <a:pt x="21253" y="1097"/>
                          <a:pt x="10472" y="1020"/>
                          <a:pt x="616" y="4485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6" name="任意多边形: 形状 1225">
                    <a:extLst>
                      <a:ext uri="{FF2B5EF4-FFF2-40B4-BE49-F238E27FC236}">
                        <a16:creationId xmlns:a16="http://schemas.microsoft.com/office/drawing/2014/main" id="{FDEEBCDB-ED9A-7726-D60F-85853CDDD9A9}"/>
                      </a:ext>
                    </a:extLst>
                  </p:cNvPr>
                  <p:cNvSpPr/>
                  <p:nvPr/>
                </p:nvSpPr>
                <p:spPr>
                  <a:xfrm>
                    <a:off x="9306149" y="2238110"/>
                    <a:ext cx="30878" cy="4658"/>
                  </a:xfrm>
                  <a:custGeom>
                    <a:avLst/>
                    <a:gdLst>
                      <a:gd name="connsiteX0" fmla="*/ 693 w 30878"/>
                      <a:gd name="connsiteY0" fmla="*/ 4659 h 4658"/>
                      <a:gd name="connsiteX1" fmla="*/ 0 w 30878"/>
                      <a:gd name="connsiteY1" fmla="*/ 2888 h 4658"/>
                      <a:gd name="connsiteX2" fmla="*/ 30878 w 30878"/>
                      <a:gd name="connsiteY2" fmla="*/ 2888 h 4658"/>
                      <a:gd name="connsiteX3" fmla="*/ 30185 w 30878"/>
                      <a:gd name="connsiteY3" fmla="*/ 4659 h 4658"/>
                      <a:gd name="connsiteX4" fmla="*/ 693 w 30878"/>
                      <a:gd name="connsiteY4" fmla="*/ 4659 h 4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78" h="4658">
                        <a:moveTo>
                          <a:pt x="693" y="4659"/>
                        </a:moveTo>
                        <a:lnTo>
                          <a:pt x="0" y="2888"/>
                        </a:lnTo>
                        <a:cubicBezTo>
                          <a:pt x="10318" y="-963"/>
                          <a:pt x="21561" y="-963"/>
                          <a:pt x="30878" y="2888"/>
                        </a:cubicBezTo>
                        <a:lnTo>
                          <a:pt x="30185" y="4659"/>
                        </a:lnTo>
                        <a:cubicBezTo>
                          <a:pt x="21253" y="1039"/>
                          <a:pt x="10472" y="1039"/>
                          <a:pt x="693" y="4659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7" name="任意多边形: 形状 1226">
                    <a:extLst>
                      <a:ext uri="{FF2B5EF4-FFF2-40B4-BE49-F238E27FC236}">
                        <a16:creationId xmlns:a16="http://schemas.microsoft.com/office/drawing/2014/main" id="{0E46CBFA-2F9B-B27D-3880-EA964BB7B731}"/>
                      </a:ext>
                    </a:extLst>
                  </p:cNvPr>
                  <p:cNvSpPr/>
                  <p:nvPr/>
                </p:nvSpPr>
                <p:spPr>
                  <a:xfrm>
                    <a:off x="9306149" y="2246715"/>
                    <a:ext cx="30954" cy="4831"/>
                  </a:xfrm>
                  <a:custGeom>
                    <a:avLst/>
                    <a:gdLst>
                      <a:gd name="connsiteX0" fmla="*/ 693 w 30954"/>
                      <a:gd name="connsiteY0" fmla="*/ 4832 h 4831"/>
                      <a:gd name="connsiteX1" fmla="*/ 0 w 30954"/>
                      <a:gd name="connsiteY1" fmla="*/ 3061 h 4831"/>
                      <a:gd name="connsiteX2" fmla="*/ 30955 w 30954"/>
                      <a:gd name="connsiteY2" fmla="*/ 3061 h 4831"/>
                      <a:gd name="connsiteX3" fmla="*/ 30185 w 30954"/>
                      <a:gd name="connsiteY3" fmla="*/ 4832 h 4831"/>
                      <a:gd name="connsiteX4" fmla="*/ 693 w 30954"/>
                      <a:gd name="connsiteY4" fmla="*/ 4832 h 48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954" h="4831">
                        <a:moveTo>
                          <a:pt x="693" y="4832"/>
                        </a:moveTo>
                        <a:lnTo>
                          <a:pt x="0" y="3061"/>
                        </a:lnTo>
                        <a:cubicBezTo>
                          <a:pt x="10241" y="-1020"/>
                          <a:pt x="21561" y="-1020"/>
                          <a:pt x="30955" y="3061"/>
                        </a:cubicBezTo>
                        <a:lnTo>
                          <a:pt x="30185" y="4832"/>
                        </a:lnTo>
                        <a:cubicBezTo>
                          <a:pt x="21253" y="982"/>
                          <a:pt x="10472" y="982"/>
                          <a:pt x="693" y="4832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8" name="任意多边形: 形状 1227">
                    <a:extLst>
                      <a:ext uri="{FF2B5EF4-FFF2-40B4-BE49-F238E27FC236}">
                        <a16:creationId xmlns:a16="http://schemas.microsoft.com/office/drawing/2014/main" id="{9562D247-1C11-F683-DD10-81CA5B984F11}"/>
                      </a:ext>
                    </a:extLst>
                  </p:cNvPr>
                  <p:cNvSpPr/>
                  <p:nvPr/>
                </p:nvSpPr>
                <p:spPr>
                  <a:xfrm>
                    <a:off x="9306071" y="2255243"/>
                    <a:ext cx="30955" cy="5005"/>
                  </a:xfrm>
                  <a:custGeom>
                    <a:avLst/>
                    <a:gdLst>
                      <a:gd name="connsiteX0" fmla="*/ 770 w 30955"/>
                      <a:gd name="connsiteY0" fmla="*/ 5005 h 5005"/>
                      <a:gd name="connsiteX1" fmla="*/ 0 w 30955"/>
                      <a:gd name="connsiteY1" fmla="*/ 3234 h 5005"/>
                      <a:gd name="connsiteX2" fmla="*/ 30955 w 30955"/>
                      <a:gd name="connsiteY2" fmla="*/ 3234 h 5005"/>
                      <a:gd name="connsiteX3" fmla="*/ 30185 w 30955"/>
                      <a:gd name="connsiteY3" fmla="*/ 5005 h 5005"/>
                      <a:gd name="connsiteX4" fmla="*/ 770 w 30955"/>
                      <a:gd name="connsiteY4" fmla="*/ 5005 h 50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955" h="5005">
                        <a:moveTo>
                          <a:pt x="770" y="5005"/>
                        </a:moveTo>
                        <a:lnTo>
                          <a:pt x="0" y="3234"/>
                        </a:lnTo>
                        <a:cubicBezTo>
                          <a:pt x="10241" y="-1078"/>
                          <a:pt x="21561" y="-1078"/>
                          <a:pt x="30955" y="3234"/>
                        </a:cubicBezTo>
                        <a:lnTo>
                          <a:pt x="30185" y="5005"/>
                        </a:lnTo>
                        <a:cubicBezTo>
                          <a:pt x="21253" y="924"/>
                          <a:pt x="10472" y="924"/>
                          <a:pt x="770" y="5005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9" name="任意多边形: 形状 1228">
                    <a:extLst>
                      <a:ext uri="{FF2B5EF4-FFF2-40B4-BE49-F238E27FC236}">
                        <a16:creationId xmlns:a16="http://schemas.microsoft.com/office/drawing/2014/main" id="{A76DD701-A7FC-D928-FA16-360A25752E74}"/>
                      </a:ext>
                    </a:extLst>
                  </p:cNvPr>
                  <p:cNvSpPr/>
                  <p:nvPr/>
                </p:nvSpPr>
                <p:spPr>
                  <a:xfrm>
                    <a:off x="9306149" y="2263848"/>
                    <a:ext cx="31032" cy="5178"/>
                  </a:xfrm>
                  <a:custGeom>
                    <a:avLst/>
                    <a:gdLst>
                      <a:gd name="connsiteX0" fmla="*/ 770 w 31032"/>
                      <a:gd name="connsiteY0" fmla="*/ 5178 h 5178"/>
                      <a:gd name="connsiteX1" fmla="*/ 0 w 31032"/>
                      <a:gd name="connsiteY1" fmla="*/ 3407 h 5178"/>
                      <a:gd name="connsiteX2" fmla="*/ 31032 w 31032"/>
                      <a:gd name="connsiteY2" fmla="*/ 3407 h 5178"/>
                      <a:gd name="connsiteX3" fmla="*/ 30185 w 31032"/>
                      <a:gd name="connsiteY3" fmla="*/ 5101 h 5178"/>
                      <a:gd name="connsiteX4" fmla="*/ 770 w 31032"/>
                      <a:gd name="connsiteY4" fmla="*/ 5101 h 51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32" h="5178">
                        <a:moveTo>
                          <a:pt x="770" y="5178"/>
                        </a:moveTo>
                        <a:lnTo>
                          <a:pt x="0" y="3407"/>
                        </a:lnTo>
                        <a:cubicBezTo>
                          <a:pt x="10241" y="-1136"/>
                          <a:pt x="21561" y="-1136"/>
                          <a:pt x="31032" y="3407"/>
                        </a:cubicBezTo>
                        <a:lnTo>
                          <a:pt x="30185" y="5101"/>
                        </a:lnTo>
                        <a:cubicBezTo>
                          <a:pt x="21176" y="789"/>
                          <a:pt x="10472" y="789"/>
                          <a:pt x="770" y="5101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0" name="任意多边形: 形状 1229">
                    <a:extLst>
                      <a:ext uri="{FF2B5EF4-FFF2-40B4-BE49-F238E27FC236}">
                        <a16:creationId xmlns:a16="http://schemas.microsoft.com/office/drawing/2014/main" id="{CCB440C0-3A39-8869-59B7-F17308146A9F}"/>
                      </a:ext>
                    </a:extLst>
                  </p:cNvPr>
                  <p:cNvSpPr/>
                  <p:nvPr/>
                </p:nvSpPr>
                <p:spPr>
                  <a:xfrm>
                    <a:off x="9306071" y="2272347"/>
                    <a:ext cx="31032" cy="5380"/>
                  </a:xfrm>
                  <a:custGeom>
                    <a:avLst/>
                    <a:gdLst>
                      <a:gd name="connsiteX0" fmla="*/ 847 w 31032"/>
                      <a:gd name="connsiteY0" fmla="*/ 5381 h 5380"/>
                      <a:gd name="connsiteX1" fmla="*/ 0 w 31032"/>
                      <a:gd name="connsiteY1" fmla="*/ 3610 h 5380"/>
                      <a:gd name="connsiteX2" fmla="*/ 31032 w 31032"/>
                      <a:gd name="connsiteY2" fmla="*/ 3610 h 5380"/>
                      <a:gd name="connsiteX3" fmla="*/ 30185 w 31032"/>
                      <a:gd name="connsiteY3" fmla="*/ 5304 h 5380"/>
                      <a:gd name="connsiteX4" fmla="*/ 847 w 31032"/>
                      <a:gd name="connsiteY4" fmla="*/ 5304 h 5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32" h="5380">
                        <a:moveTo>
                          <a:pt x="847" y="5381"/>
                        </a:moveTo>
                        <a:lnTo>
                          <a:pt x="0" y="3610"/>
                        </a:lnTo>
                        <a:cubicBezTo>
                          <a:pt x="10241" y="-1165"/>
                          <a:pt x="21561" y="-1242"/>
                          <a:pt x="31032" y="3610"/>
                        </a:cubicBezTo>
                        <a:lnTo>
                          <a:pt x="30185" y="5304"/>
                        </a:lnTo>
                        <a:cubicBezTo>
                          <a:pt x="21176" y="760"/>
                          <a:pt x="10472" y="760"/>
                          <a:pt x="847" y="5304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1" name="任意多边形: 形状 1230">
                    <a:extLst>
                      <a:ext uri="{FF2B5EF4-FFF2-40B4-BE49-F238E27FC236}">
                        <a16:creationId xmlns:a16="http://schemas.microsoft.com/office/drawing/2014/main" id="{FAC804F9-CC01-D7C8-A086-9A3DBA249092}"/>
                      </a:ext>
                    </a:extLst>
                  </p:cNvPr>
                  <p:cNvSpPr/>
                  <p:nvPr/>
                </p:nvSpPr>
                <p:spPr>
                  <a:xfrm>
                    <a:off x="9306071" y="2280924"/>
                    <a:ext cx="31109" cy="5505"/>
                  </a:xfrm>
                  <a:custGeom>
                    <a:avLst/>
                    <a:gdLst>
                      <a:gd name="connsiteX0" fmla="*/ 847 w 31109"/>
                      <a:gd name="connsiteY0" fmla="*/ 5506 h 5505"/>
                      <a:gd name="connsiteX1" fmla="*/ 0 w 31109"/>
                      <a:gd name="connsiteY1" fmla="*/ 3812 h 5505"/>
                      <a:gd name="connsiteX2" fmla="*/ 31109 w 31109"/>
                      <a:gd name="connsiteY2" fmla="*/ 3812 h 5505"/>
                      <a:gd name="connsiteX3" fmla="*/ 30185 w 31109"/>
                      <a:gd name="connsiteY3" fmla="*/ 5506 h 5505"/>
                      <a:gd name="connsiteX4" fmla="*/ 847 w 31109"/>
                      <a:gd name="connsiteY4" fmla="*/ 5506 h 5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109" h="5505">
                        <a:moveTo>
                          <a:pt x="847" y="5506"/>
                        </a:moveTo>
                        <a:lnTo>
                          <a:pt x="0" y="3812"/>
                        </a:lnTo>
                        <a:cubicBezTo>
                          <a:pt x="10164" y="-1271"/>
                          <a:pt x="21561" y="-1271"/>
                          <a:pt x="31109" y="3812"/>
                        </a:cubicBezTo>
                        <a:lnTo>
                          <a:pt x="30185" y="5506"/>
                        </a:lnTo>
                        <a:cubicBezTo>
                          <a:pt x="21176" y="732"/>
                          <a:pt x="10472" y="732"/>
                          <a:pt x="847" y="5506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32" name="图形 22">
                  <a:extLst>
                    <a:ext uri="{FF2B5EF4-FFF2-40B4-BE49-F238E27FC236}">
                      <a16:creationId xmlns:a16="http://schemas.microsoft.com/office/drawing/2014/main" id="{E6FBEC81-08B8-A46A-2719-FDB269E267CB}"/>
                    </a:ext>
                  </a:extLst>
                </p:cNvPr>
                <p:cNvGrpSpPr/>
                <p:nvPr/>
              </p:nvGrpSpPr>
              <p:grpSpPr>
                <a:xfrm>
                  <a:off x="9306071" y="2320234"/>
                  <a:ext cx="31109" cy="92480"/>
                  <a:chOff x="9306071" y="2320234"/>
                  <a:chExt cx="31109" cy="92480"/>
                </a:xfrm>
                <a:solidFill>
                  <a:srgbClr val="56C3E8"/>
                </a:solidFill>
              </p:grpSpPr>
              <p:sp>
                <p:nvSpPr>
                  <p:cNvPr id="1233" name="任意多边形: 形状 1232">
                    <a:extLst>
                      <a:ext uri="{FF2B5EF4-FFF2-40B4-BE49-F238E27FC236}">
                        <a16:creationId xmlns:a16="http://schemas.microsoft.com/office/drawing/2014/main" id="{A62F98E1-BCB5-4654-8A73-524DA363CF43}"/>
                      </a:ext>
                    </a:extLst>
                  </p:cNvPr>
                  <p:cNvSpPr/>
                  <p:nvPr/>
                </p:nvSpPr>
                <p:spPr>
                  <a:xfrm>
                    <a:off x="9306149" y="2320234"/>
                    <a:ext cx="31032" cy="5005"/>
                  </a:xfrm>
                  <a:custGeom>
                    <a:avLst/>
                    <a:gdLst>
                      <a:gd name="connsiteX0" fmla="*/ 30185 w 31032"/>
                      <a:gd name="connsiteY0" fmla="*/ 5005 h 5005"/>
                      <a:gd name="connsiteX1" fmla="*/ 770 w 31032"/>
                      <a:gd name="connsiteY1" fmla="*/ 5005 h 5005"/>
                      <a:gd name="connsiteX2" fmla="*/ 0 w 31032"/>
                      <a:gd name="connsiteY2" fmla="*/ 3234 h 5005"/>
                      <a:gd name="connsiteX3" fmla="*/ 31032 w 31032"/>
                      <a:gd name="connsiteY3" fmla="*/ 3234 h 5005"/>
                      <a:gd name="connsiteX4" fmla="*/ 30262 w 31032"/>
                      <a:gd name="connsiteY4" fmla="*/ 5005 h 50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32" h="5005">
                        <a:moveTo>
                          <a:pt x="30185" y="5005"/>
                        </a:moveTo>
                        <a:cubicBezTo>
                          <a:pt x="20791" y="924"/>
                          <a:pt x="10010" y="847"/>
                          <a:pt x="770" y="5005"/>
                        </a:cubicBezTo>
                        <a:lnTo>
                          <a:pt x="0" y="3234"/>
                        </a:lnTo>
                        <a:cubicBezTo>
                          <a:pt x="9779" y="-1078"/>
                          <a:pt x="21099" y="-1078"/>
                          <a:pt x="31032" y="3234"/>
                        </a:cubicBezTo>
                        <a:lnTo>
                          <a:pt x="30262" y="5005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4" name="任意多边形: 形状 1233">
                    <a:extLst>
                      <a:ext uri="{FF2B5EF4-FFF2-40B4-BE49-F238E27FC236}">
                        <a16:creationId xmlns:a16="http://schemas.microsoft.com/office/drawing/2014/main" id="{E6B212D6-DDD8-C849-2E61-E9FE7BA1EE99}"/>
                      </a:ext>
                    </a:extLst>
                  </p:cNvPr>
                  <p:cNvSpPr/>
                  <p:nvPr/>
                </p:nvSpPr>
                <p:spPr>
                  <a:xfrm>
                    <a:off x="9306071" y="2329185"/>
                    <a:ext cx="30955" cy="4831"/>
                  </a:xfrm>
                  <a:custGeom>
                    <a:avLst/>
                    <a:gdLst>
                      <a:gd name="connsiteX0" fmla="*/ 770 w 30955"/>
                      <a:gd name="connsiteY0" fmla="*/ 4832 h 4831"/>
                      <a:gd name="connsiteX1" fmla="*/ 0 w 30955"/>
                      <a:gd name="connsiteY1" fmla="*/ 3061 h 4831"/>
                      <a:gd name="connsiteX2" fmla="*/ 30955 w 30955"/>
                      <a:gd name="connsiteY2" fmla="*/ 3061 h 4831"/>
                      <a:gd name="connsiteX3" fmla="*/ 30185 w 30955"/>
                      <a:gd name="connsiteY3" fmla="*/ 4832 h 4831"/>
                      <a:gd name="connsiteX4" fmla="*/ 693 w 30955"/>
                      <a:gd name="connsiteY4" fmla="*/ 4832 h 48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955" h="4831">
                        <a:moveTo>
                          <a:pt x="770" y="4832"/>
                        </a:moveTo>
                        <a:lnTo>
                          <a:pt x="0" y="3061"/>
                        </a:lnTo>
                        <a:cubicBezTo>
                          <a:pt x="10010" y="-1020"/>
                          <a:pt x="21176" y="-1020"/>
                          <a:pt x="30955" y="3061"/>
                        </a:cubicBezTo>
                        <a:lnTo>
                          <a:pt x="30185" y="4832"/>
                        </a:lnTo>
                        <a:cubicBezTo>
                          <a:pt x="20945" y="905"/>
                          <a:pt x="10241" y="905"/>
                          <a:pt x="693" y="4832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5" name="任意多边形: 形状 1234">
                    <a:extLst>
                      <a:ext uri="{FF2B5EF4-FFF2-40B4-BE49-F238E27FC236}">
                        <a16:creationId xmlns:a16="http://schemas.microsoft.com/office/drawing/2014/main" id="{364C5683-6FC4-CDBA-098B-E9F0200EFC09}"/>
                      </a:ext>
                    </a:extLst>
                  </p:cNvPr>
                  <p:cNvSpPr/>
                  <p:nvPr/>
                </p:nvSpPr>
                <p:spPr>
                  <a:xfrm>
                    <a:off x="9306149" y="2338137"/>
                    <a:ext cx="30954" cy="4658"/>
                  </a:xfrm>
                  <a:custGeom>
                    <a:avLst/>
                    <a:gdLst>
                      <a:gd name="connsiteX0" fmla="*/ 693 w 30954"/>
                      <a:gd name="connsiteY0" fmla="*/ 4659 h 4658"/>
                      <a:gd name="connsiteX1" fmla="*/ 0 w 30954"/>
                      <a:gd name="connsiteY1" fmla="*/ 2888 h 4658"/>
                      <a:gd name="connsiteX2" fmla="*/ 30955 w 30954"/>
                      <a:gd name="connsiteY2" fmla="*/ 2888 h 4658"/>
                      <a:gd name="connsiteX3" fmla="*/ 30262 w 30954"/>
                      <a:gd name="connsiteY3" fmla="*/ 4659 h 4658"/>
                      <a:gd name="connsiteX4" fmla="*/ 770 w 30954"/>
                      <a:gd name="connsiteY4" fmla="*/ 4659 h 4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954" h="4658">
                        <a:moveTo>
                          <a:pt x="693" y="4659"/>
                        </a:moveTo>
                        <a:lnTo>
                          <a:pt x="0" y="2888"/>
                        </a:lnTo>
                        <a:cubicBezTo>
                          <a:pt x="10318" y="-963"/>
                          <a:pt x="21330" y="-963"/>
                          <a:pt x="30955" y="2888"/>
                        </a:cubicBezTo>
                        <a:lnTo>
                          <a:pt x="30262" y="4659"/>
                        </a:lnTo>
                        <a:cubicBezTo>
                          <a:pt x="21099" y="963"/>
                          <a:pt x="10626" y="963"/>
                          <a:pt x="770" y="4659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6" name="任意多边形: 形状 1235">
                    <a:extLst>
                      <a:ext uri="{FF2B5EF4-FFF2-40B4-BE49-F238E27FC236}">
                        <a16:creationId xmlns:a16="http://schemas.microsoft.com/office/drawing/2014/main" id="{608FF18C-1A81-41B0-1B7D-4F6E8555B2DC}"/>
                      </a:ext>
                    </a:extLst>
                  </p:cNvPr>
                  <p:cNvSpPr/>
                  <p:nvPr/>
                </p:nvSpPr>
                <p:spPr>
                  <a:xfrm>
                    <a:off x="9306226" y="2347011"/>
                    <a:ext cx="30877" cy="4485"/>
                  </a:xfrm>
                  <a:custGeom>
                    <a:avLst/>
                    <a:gdLst>
                      <a:gd name="connsiteX0" fmla="*/ 616 w 30877"/>
                      <a:gd name="connsiteY0" fmla="*/ 4485 h 4485"/>
                      <a:gd name="connsiteX1" fmla="*/ 0 w 30877"/>
                      <a:gd name="connsiteY1" fmla="*/ 2714 h 4485"/>
                      <a:gd name="connsiteX2" fmla="*/ 30878 w 30877"/>
                      <a:gd name="connsiteY2" fmla="*/ 2714 h 4485"/>
                      <a:gd name="connsiteX3" fmla="*/ 30185 w 30877"/>
                      <a:gd name="connsiteY3" fmla="*/ 4485 h 4485"/>
                      <a:gd name="connsiteX4" fmla="*/ 616 w 30877"/>
                      <a:gd name="connsiteY4" fmla="*/ 4485 h 44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77" h="4485">
                        <a:moveTo>
                          <a:pt x="616" y="4485"/>
                        </a:moveTo>
                        <a:lnTo>
                          <a:pt x="0" y="2714"/>
                        </a:lnTo>
                        <a:cubicBezTo>
                          <a:pt x="10549" y="-905"/>
                          <a:pt x="21484" y="-905"/>
                          <a:pt x="30878" y="2714"/>
                        </a:cubicBezTo>
                        <a:lnTo>
                          <a:pt x="30185" y="4485"/>
                        </a:lnTo>
                        <a:cubicBezTo>
                          <a:pt x="21176" y="1020"/>
                          <a:pt x="10780" y="1020"/>
                          <a:pt x="616" y="4485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7" name="任意多边形: 形状 1236">
                    <a:extLst>
                      <a:ext uri="{FF2B5EF4-FFF2-40B4-BE49-F238E27FC236}">
                        <a16:creationId xmlns:a16="http://schemas.microsoft.com/office/drawing/2014/main" id="{A04AAD67-6CB7-1C0E-8777-685D35B7F9CD}"/>
                      </a:ext>
                    </a:extLst>
                  </p:cNvPr>
                  <p:cNvSpPr/>
                  <p:nvPr/>
                </p:nvSpPr>
                <p:spPr>
                  <a:xfrm>
                    <a:off x="9306149" y="2355886"/>
                    <a:ext cx="30801" cy="4389"/>
                  </a:xfrm>
                  <a:custGeom>
                    <a:avLst/>
                    <a:gdLst>
                      <a:gd name="connsiteX0" fmla="*/ 616 w 30801"/>
                      <a:gd name="connsiteY0" fmla="*/ 4389 h 4389"/>
                      <a:gd name="connsiteX1" fmla="*/ 0 w 30801"/>
                      <a:gd name="connsiteY1" fmla="*/ 2541 h 4389"/>
                      <a:gd name="connsiteX2" fmla="*/ 30801 w 30801"/>
                      <a:gd name="connsiteY2" fmla="*/ 2541 h 4389"/>
                      <a:gd name="connsiteX3" fmla="*/ 30185 w 30801"/>
                      <a:gd name="connsiteY3" fmla="*/ 4312 h 4389"/>
                      <a:gd name="connsiteX4" fmla="*/ 616 w 30801"/>
                      <a:gd name="connsiteY4" fmla="*/ 4312 h 4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01" h="4389">
                        <a:moveTo>
                          <a:pt x="616" y="4389"/>
                        </a:moveTo>
                        <a:lnTo>
                          <a:pt x="0" y="2541"/>
                        </a:lnTo>
                        <a:cubicBezTo>
                          <a:pt x="10780" y="-847"/>
                          <a:pt x="21561" y="-847"/>
                          <a:pt x="30801" y="2541"/>
                        </a:cubicBezTo>
                        <a:lnTo>
                          <a:pt x="30185" y="4312"/>
                        </a:lnTo>
                        <a:cubicBezTo>
                          <a:pt x="21330" y="1078"/>
                          <a:pt x="11011" y="1078"/>
                          <a:pt x="616" y="4312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8" name="任意多边形: 形状 1237">
                    <a:extLst>
                      <a:ext uri="{FF2B5EF4-FFF2-40B4-BE49-F238E27FC236}">
                        <a16:creationId xmlns:a16="http://schemas.microsoft.com/office/drawing/2014/main" id="{22F464A4-BD2A-F438-ECB7-C543F97C5D3B}"/>
                      </a:ext>
                    </a:extLst>
                  </p:cNvPr>
                  <p:cNvSpPr/>
                  <p:nvPr/>
                </p:nvSpPr>
                <p:spPr>
                  <a:xfrm>
                    <a:off x="9306226" y="2364760"/>
                    <a:ext cx="30801" cy="4215"/>
                  </a:xfrm>
                  <a:custGeom>
                    <a:avLst/>
                    <a:gdLst>
                      <a:gd name="connsiteX0" fmla="*/ 539 w 30801"/>
                      <a:gd name="connsiteY0" fmla="*/ 4216 h 4215"/>
                      <a:gd name="connsiteX1" fmla="*/ 0 w 30801"/>
                      <a:gd name="connsiteY1" fmla="*/ 2368 h 4215"/>
                      <a:gd name="connsiteX2" fmla="*/ 30801 w 30801"/>
                      <a:gd name="connsiteY2" fmla="*/ 2368 h 4215"/>
                      <a:gd name="connsiteX3" fmla="*/ 30185 w 30801"/>
                      <a:gd name="connsiteY3" fmla="*/ 4216 h 4215"/>
                      <a:gd name="connsiteX4" fmla="*/ 539 w 30801"/>
                      <a:gd name="connsiteY4" fmla="*/ 4216 h 4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01" h="4215">
                        <a:moveTo>
                          <a:pt x="539" y="4216"/>
                        </a:moveTo>
                        <a:lnTo>
                          <a:pt x="0" y="2368"/>
                        </a:lnTo>
                        <a:cubicBezTo>
                          <a:pt x="11011" y="-789"/>
                          <a:pt x="21715" y="-789"/>
                          <a:pt x="30801" y="2368"/>
                        </a:cubicBezTo>
                        <a:lnTo>
                          <a:pt x="30185" y="4216"/>
                        </a:lnTo>
                        <a:cubicBezTo>
                          <a:pt x="21484" y="1213"/>
                          <a:pt x="11242" y="1213"/>
                          <a:pt x="539" y="4216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9" name="任意多边形: 形状 1238">
                    <a:extLst>
                      <a:ext uri="{FF2B5EF4-FFF2-40B4-BE49-F238E27FC236}">
                        <a16:creationId xmlns:a16="http://schemas.microsoft.com/office/drawing/2014/main" id="{F17274FA-5A1C-09B3-A911-E65B0E4B0F95}"/>
                      </a:ext>
                    </a:extLst>
                  </p:cNvPr>
                  <p:cNvSpPr/>
                  <p:nvPr/>
                </p:nvSpPr>
                <p:spPr>
                  <a:xfrm>
                    <a:off x="9306302" y="2373712"/>
                    <a:ext cx="30724" cy="4042"/>
                  </a:xfrm>
                  <a:custGeom>
                    <a:avLst/>
                    <a:gdLst>
                      <a:gd name="connsiteX0" fmla="*/ 462 w 30724"/>
                      <a:gd name="connsiteY0" fmla="*/ 4043 h 4042"/>
                      <a:gd name="connsiteX1" fmla="*/ 0 w 30724"/>
                      <a:gd name="connsiteY1" fmla="*/ 2195 h 4042"/>
                      <a:gd name="connsiteX2" fmla="*/ 30724 w 30724"/>
                      <a:gd name="connsiteY2" fmla="*/ 2195 h 4042"/>
                      <a:gd name="connsiteX3" fmla="*/ 30108 w 30724"/>
                      <a:gd name="connsiteY3" fmla="*/ 4043 h 4042"/>
                      <a:gd name="connsiteX4" fmla="*/ 462 w 30724"/>
                      <a:gd name="connsiteY4" fmla="*/ 4043 h 40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724" h="4042">
                        <a:moveTo>
                          <a:pt x="462" y="4043"/>
                        </a:moveTo>
                        <a:lnTo>
                          <a:pt x="0" y="2195"/>
                        </a:lnTo>
                        <a:cubicBezTo>
                          <a:pt x="11319" y="-732"/>
                          <a:pt x="21792" y="-732"/>
                          <a:pt x="30724" y="2195"/>
                        </a:cubicBezTo>
                        <a:lnTo>
                          <a:pt x="30108" y="4043"/>
                        </a:lnTo>
                        <a:cubicBezTo>
                          <a:pt x="21484" y="1271"/>
                          <a:pt x="11396" y="1271"/>
                          <a:pt x="462" y="4043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0" name="任意多边形: 形状 1239">
                    <a:extLst>
                      <a:ext uri="{FF2B5EF4-FFF2-40B4-BE49-F238E27FC236}">
                        <a16:creationId xmlns:a16="http://schemas.microsoft.com/office/drawing/2014/main" id="{D2F0479D-76B2-F815-D005-647766DD0DC1}"/>
                      </a:ext>
                    </a:extLst>
                  </p:cNvPr>
                  <p:cNvSpPr/>
                  <p:nvPr/>
                </p:nvSpPr>
                <p:spPr>
                  <a:xfrm>
                    <a:off x="9306226" y="2382586"/>
                    <a:ext cx="30723" cy="3869"/>
                  </a:xfrm>
                  <a:custGeom>
                    <a:avLst/>
                    <a:gdLst>
                      <a:gd name="connsiteX0" fmla="*/ 462 w 30723"/>
                      <a:gd name="connsiteY0" fmla="*/ 3869 h 3869"/>
                      <a:gd name="connsiteX1" fmla="*/ 0 w 30723"/>
                      <a:gd name="connsiteY1" fmla="*/ 2021 h 3869"/>
                      <a:gd name="connsiteX2" fmla="*/ 30724 w 30723"/>
                      <a:gd name="connsiteY2" fmla="*/ 2021 h 3869"/>
                      <a:gd name="connsiteX3" fmla="*/ 30185 w 30723"/>
                      <a:gd name="connsiteY3" fmla="*/ 3869 h 3869"/>
                      <a:gd name="connsiteX4" fmla="*/ 462 w 30723"/>
                      <a:gd name="connsiteY4" fmla="*/ 3869 h 3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723" h="3869">
                        <a:moveTo>
                          <a:pt x="462" y="3869"/>
                        </a:moveTo>
                        <a:lnTo>
                          <a:pt x="0" y="2021"/>
                        </a:lnTo>
                        <a:cubicBezTo>
                          <a:pt x="11550" y="-674"/>
                          <a:pt x="21946" y="-674"/>
                          <a:pt x="30724" y="2021"/>
                        </a:cubicBezTo>
                        <a:lnTo>
                          <a:pt x="30185" y="3869"/>
                        </a:lnTo>
                        <a:cubicBezTo>
                          <a:pt x="21715" y="1328"/>
                          <a:pt x="11704" y="1251"/>
                          <a:pt x="462" y="3869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1" name="任意多边形: 形状 1240">
                    <a:extLst>
                      <a:ext uri="{FF2B5EF4-FFF2-40B4-BE49-F238E27FC236}">
                        <a16:creationId xmlns:a16="http://schemas.microsoft.com/office/drawing/2014/main" id="{B981421A-0526-DDA2-D875-8AB3661ED70D}"/>
                      </a:ext>
                    </a:extLst>
                  </p:cNvPr>
                  <p:cNvSpPr/>
                  <p:nvPr/>
                </p:nvSpPr>
                <p:spPr>
                  <a:xfrm>
                    <a:off x="9306302" y="2391538"/>
                    <a:ext cx="30647" cy="3696"/>
                  </a:xfrm>
                  <a:custGeom>
                    <a:avLst/>
                    <a:gdLst>
                      <a:gd name="connsiteX0" fmla="*/ 385 w 30647"/>
                      <a:gd name="connsiteY0" fmla="*/ 3696 h 3696"/>
                      <a:gd name="connsiteX1" fmla="*/ 0 w 30647"/>
                      <a:gd name="connsiteY1" fmla="*/ 1848 h 3696"/>
                      <a:gd name="connsiteX2" fmla="*/ 30647 w 30647"/>
                      <a:gd name="connsiteY2" fmla="*/ 1848 h 3696"/>
                      <a:gd name="connsiteX3" fmla="*/ 30108 w 30647"/>
                      <a:gd name="connsiteY3" fmla="*/ 3696 h 3696"/>
                      <a:gd name="connsiteX4" fmla="*/ 385 w 30647"/>
                      <a:gd name="connsiteY4" fmla="*/ 3696 h 3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647" h="3696">
                        <a:moveTo>
                          <a:pt x="385" y="3696"/>
                        </a:moveTo>
                        <a:lnTo>
                          <a:pt x="0" y="1848"/>
                        </a:lnTo>
                        <a:cubicBezTo>
                          <a:pt x="11781" y="-616"/>
                          <a:pt x="22023" y="-616"/>
                          <a:pt x="30647" y="1848"/>
                        </a:cubicBezTo>
                        <a:lnTo>
                          <a:pt x="30108" y="3696"/>
                        </a:lnTo>
                        <a:cubicBezTo>
                          <a:pt x="21792" y="1309"/>
                          <a:pt x="11858" y="1309"/>
                          <a:pt x="385" y="3696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2" name="任意多边形: 形状 1241">
                    <a:extLst>
                      <a:ext uri="{FF2B5EF4-FFF2-40B4-BE49-F238E27FC236}">
                        <a16:creationId xmlns:a16="http://schemas.microsoft.com/office/drawing/2014/main" id="{8CAE49AA-8B1A-1E8E-2D6E-78C6A6D42A1D}"/>
                      </a:ext>
                    </a:extLst>
                  </p:cNvPr>
                  <p:cNvSpPr/>
                  <p:nvPr/>
                </p:nvSpPr>
                <p:spPr>
                  <a:xfrm>
                    <a:off x="9306302" y="2400489"/>
                    <a:ext cx="30647" cy="3522"/>
                  </a:xfrm>
                  <a:custGeom>
                    <a:avLst/>
                    <a:gdLst>
                      <a:gd name="connsiteX0" fmla="*/ 385 w 30647"/>
                      <a:gd name="connsiteY0" fmla="*/ 3523 h 3522"/>
                      <a:gd name="connsiteX1" fmla="*/ 0 w 30647"/>
                      <a:gd name="connsiteY1" fmla="*/ 1675 h 3522"/>
                      <a:gd name="connsiteX2" fmla="*/ 30647 w 30647"/>
                      <a:gd name="connsiteY2" fmla="*/ 1675 h 3522"/>
                      <a:gd name="connsiteX3" fmla="*/ 30185 w 30647"/>
                      <a:gd name="connsiteY3" fmla="*/ 3523 h 3522"/>
                      <a:gd name="connsiteX4" fmla="*/ 385 w 30647"/>
                      <a:gd name="connsiteY4" fmla="*/ 3523 h 35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647" h="3522">
                        <a:moveTo>
                          <a:pt x="385" y="3523"/>
                        </a:moveTo>
                        <a:lnTo>
                          <a:pt x="0" y="1675"/>
                        </a:lnTo>
                        <a:cubicBezTo>
                          <a:pt x="12012" y="-558"/>
                          <a:pt x="22177" y="-558"/>
                          <a:pt x="30647" y="1675"/>
                        </a:cubicBezTo>
                        <a:lnTo>
                          <a:pt x="30185" y="3523"/>
                        </a:lnTo>
                        <a:cubicBezTo>
                          <a:pt x="22023" y="1367"/>
                          <a:pt x="12167" y="1367"/>
                          <a:pt x="385" y="3523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3" name="任意多边形: 形状 1242">
                    <a:extLst>
                      <a:ext uri="{FF2B5EF4-FFF2-40B4-BE49-F238E27FC236}">
                        <a16:creationId xmlns:a16="http://schemas.microsoft.com/office/drawing/2014/main" id="{804A17C1-9508-9C05-5341-F9FB13132B19}"/>
                      </a:ext>
                    </a:extLst>
                  </p:cNvPr>
                  <p:cNvSpPr/>
                  <p:nvPr/>
                </p:nvSpPr>
                <p:spPr>
                  <a:xfrm>
                    <a:off x="9306302" y="2409287"/>
                    <a:ext cx="30570" cy="3426"/>
                  </a:xfrm>
                  <a:custGeom>
                    <a:avLst/>
                    <a:gdLst>
                      <a:gd name="connsiteX0" fmla="*/ 308 w 30570"/>
                      <a:gd name="connsiteY0" fmla="*/ 3427 h 3426"/>
                      <a:gd name="connsiteX1" fmla="*/ 0 w 30570"/>
                      <a:gd name="connsiteY1" fmla="*/ 1502 h 3426"/>
                      <a:gd name="connsiteX2" fmla="*/ 30570 w 30570"/>
                      <a:gd name="connsiteY2" fmla="*/ 1502 h 3426"/>
                      <a:gd name="connsiteX3" fmla="*/ 30108 w 30570"/>
                      <a:gd name="connsiteY3" fmla="*/ 3350 h 3426"/>
                      <a:gd name="connsiteX4" fmla="*/ 231 w 30570"/>
                      <a:gd name="connsiteY4" fmla="*/ 3350 h 34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70" h="3426">
                        <a:moveTo>
                          <a:pt x="308" y="3427"/>
                        </a:moveTo>
                        <a:lnTo>
                          <a:pt x="0" y="1502"/>
                        </a:lnTo>
                        <a:cubicBezTo>
                          <a:pt x="12320" y="-501"/>
                          <a:pt x="22331" y="-501"/>
                          <a:pt x="30570" y="1502"/>
                        </a:cubicBezTo>
                        <a:lnTo>
                          <a:pt x="30108" y="3350"/>
                        </a:lnTo>
                        <a:cubicBezTo>
                          <a:pt x="22023" y="1425"/>
                          <a:pt x="12320" y="1425"/>
                          <a:pt x="231" y="335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44" name="图形 22">
                  <a:extLst>
                    <a:ext uri="{FF2B5EF4-FFF2-40B4-BE49-F238E27FC236}">
                      <a16:creationId xmlns:a16="http://schemas.microsoft.com/office/drawing/2014/main" id="{4EECA937-10D0-2D20-2D8E-51D9CCD46937}"/>
                    </a:ext>
                  </a:extLst>
                </p:cNvPr>
                <p:cNvGrpSpPr/>
                <p:nvPr/>
              </p:nvGrpSpPr>
              <p:grpSpPr>
                <a:xfrm>
                  <a:off x="9305995" y="2451677"/>
                  <a:ext cx="31108" cy="95098"/>
                  <a:chOff x="9305995" y="2451677"/>
                  <a:chExt cx="31108" cy="95098"/>
                </a:xfrm>
                <a:solidFill>
                  <a:srgbClr val="56C3E8"/>
                </a:solidFill>
              </p:grpSpPr>
              <p:sp>
                <p:nvSpPr>
                  <p:cNvPr id="1245" name="任意多边形: 形状 1244">
                    <a:extLst>
                      <a:ext uri="{FF2B5EF4-FFF2-40B4-BE49-F238E27FC236}">
                        <a16:creationId xmlns:a16="http://schemas.microsoft.com/office/drawing/2014/main" id="{802F4721-5B30-2F61-8B6C-93FB467BE68F}"/>
                      </a:ext>
                    </a:extLst>
                  </p:cNvPr>
                  <p:cNvSpPr/>
                  <p:nvPr/>
                </p:nvSpPr>
                <p:spPr>
                  <a:xfrm>
                    <a:off x="9306149" y="2451677"/>
                    <a:ext cx="30954" cy="5082"/>
                  </a:xfrm>
                  <a:custGeom>
                    <a:avLst/>
                    <a:gdLst>
                      <a:gd name="connsiteX0" fmla="*/ 30185 w 30954"/>
                      <a:gd name="connsiteY0" fmla="*/ 5082 h 5082"/>
                      <a:gd name="connsiteX1" fmla="*/ 22947 w 30954"/>
                      <a:gd name="connsiteY1" fmla="*/ 2772 h 5082"/>
                      <a:gd name="connsiteX2" fmla="*/ 15478 w 30954"/>
                      <a:gd name="connsiteY2" fmla="*/ 2002 h 5082"/>
                      <a:gd name="connsiteX3" fmla="*/ 8008 w 30954"/>
                      <a:gd name="connsiteY3" fmla="*/ 2772 h 5082"/>
                      <a:gd name="connsiteX4" fmla="*/ 770 w 30954"/>
                      <a:gd name="connsiteY4" fmla="*/ 5082 h 5082"/>
                      <a:gd name="connsiteX5" fmla="*/ 0 w 30954"/>
                      <a:gd name="connsiteY5" fmla="*/ 3311 h 5082"/>
                      <a:gd name="connsiteX6" fmla="*/ 7546 w 30954"/>
                      <a:gd name="connsiteY6" fmla="*/ 847 h 5082"/>
                      <a:gd name="connsiteX7" fmla="*/ 15401 w 30954"/>
                      <a:gd name="connsiteY7" fmla="*/ 0 h 5082"/>
                      <a:gd name="connsiteX8" fmla="*/ 23332 w 30954"/>
                      <a:gd name="connsiteY8" fmla="*/ 847 h 5082"/>
                      <a:gd name="connsiteX9" fmla="*/ 30955 w 30954"/>
                      <a:gd name="connsiteY9" fmla="*/ 3311 h 5082"/>
                      <a:gd name="connsiteX10" fmla="*/ 30185 w 30954"/>
                      <a:gd name="connsiteY10" fmla="*/ 5082 h 50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0954" h="5082">
                        <a:moveTo>
                          <a:pt x="30185" y="5082"/>
                        </a:moveTo>
                        <a:cubicBezTo>
                          <a:pt x="27798" y="4081"/>
                          <a:pt x="25411" y="3311"/>
                          <a:pt x="22947" y="2772"/>
                        </a:cubicBezTo>
                        <a:cubicBezTo>
                          <a:pt x="20483" y="2233"/>
                          <a:pt x="17941" y="2002"/>
                          <a:pt x="15478" y="2002"/>
                        </a:cubicBezTo>
                        <a:cubicBezTo>
                          <a:pt x="13013" y="2002"/>
                          <a:pt x="10472" y="2233"/>
                          <a:pt x="8008" y="2772"/>
                        </a:cubicBezTo>
                        <a:cubicBezTo>
                          <a:pt x="5544" y="3311"/>
                          <a:pt x="3157" y="4081"/>
                          <a:pt x="770" y="5082"/>
                        </a:cubicBezTo>
                        <a:lnTo>
                          <a:pt x="0" y="3311"/>
                        </a:lnTo>
                        <a:cubicBezTo>
                          <a:pt x="2464" y="2233"/>
                          <a:pt x="5005" y="1386"/>
                          <a:pt x="7546" y="847"/>
                        </a:cubicBezTo>
                        <a:cubicBezTo>
                          <a:pt x="10087" y="308"/>
                          <a:pt x="12782" y="0"/>
                          <a:pt x="15401" y="0"/>
                        </a:cubicBezTo>
                        <a:cubicBezTo>
                          <a:pt x="18019" y="0"/>
                          <a:pt x="20714" y="308"/>
                          <a:pt x="23332" y="847"/>
                        </a:cubicBezTo>
                        <a:cubicBezTo>
                          <a:pt x="25950" y="1386"/>
                          <a:pt x="28491" y="2233"/>
                          <a:pt x="30955" y="3311"/>
                        </a:cubicBezTo>
                        <a:lnTo>
                          <a:pt x="30185" y="5082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6" name="任意多边形: 形状 1245">
                    <a:extLst>
                      <a:ext uri="{FF2B5EF4-FFF2-40B4-BE49-F238E27FC236}">
                        <a16:creationId xmlns:a16="http://schemas.microsoft.com/office/drawing/2014/main" id="{911220CB-ED99-D774-023D-72613403798C}"/>
                      </a:ext>
                    </a:extLst>
                  </p:cNvPr>
                  <p:cNvSpPr/>
                  <p:nvPr/>
                </p:nvSpPr>
                <p:spPr>
                  <a:xfrm>
                    <a:off x="9306149" y="2461071"/>
                    <a:ext cx="30954" cy="4620"/>
                  </a:xfrm>
                  <a:custGeom>
                    <a:avLst/>
                    <a:gdLst>
                      <a:gd name="connsiteX0" fmla="*/ 6853 w 30954"/>
                      <a:gd name="connsiteY0" fmla="*/ 462 h 4620"/>
                      <a:gd name="connsiteX1" fmla="*/ 11858 w 30954"/>
                      <a:gd name="connsiteY1" fmla="*/ 77 h 4620"/>
                      <a:gd name="connsiteX2" fmla="*/ 15401 w 30954"/>
                      <a:gd name="connsiteY2" fmla="*/ 0 h 4620"/>
                      <a:gd name="connsiteX3" fmla="*/ 16710 w 30954"/>
                      <a:gd name="connsiteY3" fmla="*/ 0 h 4620"/>
                      <a:gd name="connsiteX4" fmla="*/ 20945 w 30954"/>
                      <a:gd name="connsiteY4" fmla="*/ 154 h 4620"/>
                      <a:gd name="connsiteX5" fmla="*/ 24025 w 30954"/>
                      <a:gd name="connsiteY5" fmla="*/ 462 h 4620"/>
                      <a:gd name="connsiteX6" fmla="*/ 30955 w 30954"/>
                      <a:gd name="connsiteY6" fmla="*/ 2849 h 4620"/>
                      <a:gd name="connsiteX7" fmla="*/ 29569 w 30954"/>
                      <a:gd name="connsiteY7" fmla="*/ 4620 h 4620"/>
                      <a:gd name="connsiteX8" fmla="*/ 22639 w 30954"/>
                      <a:gd name="connsiteY8" fmla="*/ 2618 h 4620"/>
                      <a:gd name="connsiteX9" fmla="*/ 15478 w 30954"/>
                      <a:gd name="connsiteY9" fmla="*/ 1925 h 4620"/>
                      <a:gd name="connsiteX10" fmla="*/ 12860 w 30954"/>
                      <a:gd name="connsiteY10" fmla="*/ 2002 h 4620"/>
                      <a:gd name="connsiteX11" fmla="*/ 8316 w 30954"/>
                      <a:gd name="connsiteY11" fmla="*/ 2618 h 4620"/>
                      <a:gd name="connsiteX12" fmla="*/ 1386 w 30954"/>
                      <a:gd name="connsiteY12" fmla="*/ 4620 h 4620"/>
                      <a:gd name="connsiteX13" fmla="*/ 0 w 30954"/>
                      <a:gd name="connsiteY13" fmla="*/ 2849 h 4620"/>
                      <a:gd name="connsiteX14" fmla="*/ 6930 w 30954"/>
                      <a:gd name="connsiteY14" fmla="*/ 462 h 46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954" h="4620">
                        <a:moveTo>
                          <a:pt x="6853" y="462"/>
                        </a:moveTo>
                        <a:cubicBezTo>
                          <a:pt x="8547" y="308"/>
                          <a:pt x="10164" y="154"/>
                          <a:pt x="11858" y="77"/>
                        </a:cubicBezTo>
                        <a:cubicBezTo>
                          <a:pt x="13013" y="77"/>
                          <a:pt x="14246" y="0"/>
                          <a:pt x="15401" y="0"/>
                        </a:cubicBezTo>
                        <a:cubicBezTo>
                          <a:pt x="15863" y="0"/>
                          <a:pt x="16248" y="0"/>
                          <a:pt x="16710" y="0"/>
                        </a:cubicBezTo>
                        <a:cubicBezTo>
                          <a:pt x="18173" y="0"/>
                          <a:pt x="19559" y="77"/>
                          <a:pt x="20945" y="154"/>
                        </a:cubicBezTo>
                        <a:cubicBezTo>
                          <a:pt x="22023" y="231"/>
                          <a:pt x="23024" y="308"/>
                          <a:pt x="24025" y="462"/>
                        </a:cubicBezTo>
                        <a:cubicBezTo>
                          <a:pt x="26335" y="924"/>
                          <a:pt x="28722" y="1848"/>
                          <a:pt x="30955" y="2849"/>
                        </a:cubicBezTo>
                        <a:cubicBezTo>
                          <a:pt x="30801" y="2849"/>
                          <a:pt x="29877" y="4543"/>
                          <a:pt x="29569" y="4620"/>
                        </a:cubicBezTo>
                        <a:cubicBezTo>
                          <a:pt x="27336" y="3696"/>
                          <a:pt x="25026" y="3080"/>
                          <a:pt x="22639" y="2618"/>
                        </a:cubicBezTo>
                        <a:cubicBezTo>
                          <a:pt x="20252" y="2156"/>
                          <a:pt x="17865" y="1925"/>
                          <a:pt x="15478" y="1925"/>
                        </a:cubicBezTo>
                        <a:cubicBezTo>
                          <a:pt x="14630" y="1925"/>
                          <a:pt x="13784" y="1925"/>
                          <a:pt x="12860" y="2002"/>
                        </a:cubicBezTo>
                        <a:cubicBezTo>
                          <a:pt x="11319" y="2079"/>
                          <a:pt x="9779" y="2310"/>
                          <a:pt x="8316" y="2618"/>
                        </a:cubicBezTo>
                        <a:cubicBezTo>
                          <a:pt x="5929" y="3080"/>
                          <a:pt x="3619" y="3773"/>
                          <a:pt x="1386" y="4620"/>
                        </a:cubicBezTo>
                        <a:cubicBezTo>
                          <a:pt x="1155" y="4620"/>
                          <a:pt x="231" y="2926"/>
                          <a:pt x="0" y="2849"/>
                        </a:cubicBezTo>
                        <a:cubicBezTo>
                          <a:pt x="2233" y="1848"/>
                          <a:pt x="4543" y="924"/>
                          <a:pt x="6930" y="462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7" name="任意多边形: 形状 1246">
                    <a:extLst>
                      <a:ext uri="{FF2B5EF4-FFF2-40B4-BE49-F238E27FC236}">
                        <a16:creationId xmlns:a16="http://schemas.microsoft.com/office/drawing/2014/main" id="{8F9CC82E-1C00-E61F-6269-0DF1A1FEAD25}"/>
                      </a:ext>
                    </a:extLst>
                  </p:cNvPr>
                  <p:cNvSpPr/>
                  <p:nvPr/>
                </p:nvSpPr>
                <p:spPr>
                  <a:xfrm>
                    <a:off x="9305995" y="2470389"/>
                    <a:ext cx="31032" cy="4235"/>
                  </a:xfrm>
                  <a:custGeom>
                    <a:avLst/>
                    <a:gdLst>
                      <a:gd name="connsiteX0" fmla="*/ 6314 w 31032"/>
                      <a:gd name="connsiteY0" fmla="*/ 154 h 4235"/>
                      <a:gd name="connsiteX1" fmla="*/ 11704 w 31032"/>
                      <a:gd name="connsiteY1" fmla="*/ 0 h 4235"/>
                      <a:gd name="connsiteX2" fmla="*/ 15554 w 31032"/>
                      <a:gd name="connsiteY2" fmla="*/ 0 h 4235"/>
                      <a:gd name="connsiteX3" fmla="*/ 16940 w 31032"/>
                      <a:gd name="connsiteY3" fmla="*/ 0 h 4235"/>
                      <a:gd name="connsiteX4" fmla="*/ 21484 w 31032"/>
                      <a:gd name="connsiteY4" fmla="*/ 0 h 4235"/>
                      <a:gd name="connsiteX5" fmla="*/ 24795 w 31032"/>
                      <a:gd name="connsiteY5" fmla="*/ 154 h 4235"/>
                      <a:gd name="connsiteX6" fmla="*/ 31032 w 31032"/>
                      <a:gd name="connsiteY6" fmla="*/ 2464 h 4235"/>
                      <a:gd name="connsiteX7" fmla="*/ 29030 w 31032"/>
                      <a:gd name="connsiteY7" fmla="*/ 4158 h 4235"/>
                      <a:gd name="connsiteX8" fmla="*/ 22408 w 31032"/>
                      <a:gd name="connsiteY8" fmla="*/ 2387 h 4235"/>
                      <a:gd name="connsiteX9" fmla="*/ 15554 w 31032"/>
                      <a:gd name="connsiteY9" fmla="*/ 1848 h 4235"/>
                      <a:gd name="connsiteX10" fmla="*/ 13090 w 31032"/>
                      <a:gd name="connsiteY10" fmla="*/ 1925 h 4235"/>
                      <a:gd name="connsiteX11" fmla="*/ 8701 w 31032"/>
                      <a:gd name="connsiteY11" fmla="*/ 2464 h 4235"/>
                      <a:gd name="connsiteX12" fmla="*/ 2079 w 31032"/>
                      <a:gd name="connsiteY12" fmla="*/ 4235 h 4235"/>
                      <a:gd name="connsiteX13" fmla="*/ 0 w 31032"/>
                      <a:gd name="connsiteY13" fmla="*/ 2464 h 4235"/>
                      <a:gd name="connsiteX14" fmla="*/ 6237 w 31032"/>
                      <a:gd name="connsiteY14" fmla="*/ 154 h 42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1032" h="4235">
                        <a:moveTo>
                          <a:pt x="6314" y="154"/>
                        </a:moveTo>
                        <a:cubicBezTo>
                          <a:pt x="8085" y="154"/>
                          <a:pt x="9933" y="77"/>
                          <a:pt x="11704" y="0"/>
                        </a:cubicBezTo>
                        <a:cubicBezTo>
                          <a:pt x="13013" y="0"/>
                          <a:pt x="14245" y="0"/>
                          <a:pt x="15554" y="0"/>
                        </a:cubicBezTo>
                        <a:cubicBezTo>
                          <a:pt x="16016" y="0"/>
                          <a:pt x="16478" y="0"/>
                          <a:pt x="16940" y="0"/>
                        </a:cubicBezTo>
                        <a:cubicBezTo>
                          <a:pt x="18481" y="0"/>
                          <a:pt x="20020" y="0"/>
                          <a:pt x="21484" y="0"/>
                        </a:cubicBezTo>
                        <a:cubicBezTo>
                          <a:pt x="22639" y="0"/>
                          <a:pt x="23794" y="0"/>
                          <a:pt x="24795" y="154"/>
                        </a:cubicBezTo>
                        <a:cubicBezTo>
                          <a:pt x="26874" y="616"/>
                          <a:pt x="29030" y="1617"/>
                          <a:pt x="31032" y="2464"/>
                        </a:cubicBezTo>
                        <a:cubicBezTo>
                          <a:pt x="30724" y="2541"/>
                          <a:pt x="29569" y="4081"/>
                          <a:pt x="29030" y="4158"/>
                        </a:cubicBezTo>
                        <a:cubicBezTo>
                          <a:pt x="26874" y="3388"/>
                          <a:pt x="24718" y="2772"/>
                          <a:pt x="22408" y="2387"/>
                        </a:cubicBezTo>
                        <a:cubicBezTo>
                          <a:pt x="20175" y="2002"/>
                          <a:pt x="17864" y="1848"/>
                          <a:pt x="15554" y="1848"/>
                        </a:cubicBezTo>
                        <a:cubicBezTo>
                          <a:pt x="14708" y="1848"/>
                          <a:pt x="13937" y="1848"/>
                          <a:pt x="13090" y="1925"/>
                        </a:cubicBezTo>
                        <a:cubicBezTo>
                          <a:pt x="11627" y="2002"/>
                          <a:pt x="10164" y="2156"/>
                          <a:pt x="8701" y="2464"/>
                        </a:cubicBezTo>
                        <a:cubicBezTo>
                          <a:pt x="6468" y="2849"/>
                          <a:pt x="4235" y="3465"/>
                          <a:pt x="2079" y="4235"/>
                        </a:cubicBezTo>
                        <a:cubicBezTo>
                          <a:pt x="1617" y="4158"/>
                          <a:pt x="462" y="2618"/>
                          <a:pt x="0" y="2464"/>
                        </a:cubicBezTo>
                        <a:cubicBezTo>
                          <a:pt x="1925" y="1617"/>
                          <a:pt x="4158" y="616"/>
                          <a:pt x="6237" y="154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8" name="任意多边形: 形状 1247">
                    <a:extLst>
                      <a:ext uri="{FF2B5EF4-FFF2-40B4-BE49-F238E27FC236}">
                        <a16:creationId xmlns:a16="http://schemas.microsoft.com/office/drawing/2014/main" id="{FB77102B-A0BC-FB11-2EE1-BC30A24747AB}"/>
                      </a:ext>
                    </a:extLst>
                  </p:cNvPr>
                  <p:cNvSpPr/>
                  <p:nvPr/>
                </p:nvSpPr>
                <p:spPr>
                  <a:xfrm>
                    <a:off x="9306071" y="2479398"/>
                    <a:ext cx="31032" cy="4081"/>
                  </a:xfrm>
                  <a:custGeom>
                    <a:avLst/>
                    <a:gdLst>
                      <a:gd name="connsiteX0" fmla="*/ 5544 w 31032"/>
                      <a:gd name="connsiteY0" fmla="*/ 77 h 4081"/>
                      <a:gd name="connsiteX1" fmla="*/ 11396 w 31032"/>
                      <a:gd name="connsiteY1" fmla="*/ 231 h 4081"/>
                      <a:gd name="connsiteX2" fmla="*/ 15555 w 31032"/>
                      <a:gd name="connsiteY2" fmla="*/ 231 h 4081"/>
                      <a:gd name="connsiteX3" fmla="*/ 17018 w 31032"/>
                      <a:gd name="connsiteY3" fmla="*/ 231 h 4081"/>
                      <a:gd name="connsiteX4" fmla="*/ 21946 w 31032"/>
                      <a:gd name="connsiteY4" fmla="*/ 154 h 4081"/>
                      <a:gd name="connsiteX5" fmla="*/ 25488 w 31032"/>
                      <a:gd name="connsiteY5" fmla="*/ 154 h 4081"/>
                      <a:gd name="connsiteX6" fmla="*/ 31032 w 31032"/>
                      <a:gd name="connsiteY6" fmla="*/ 2387 h 4081"/>
                      <a:gd name="connsiteX7" fmla="*/ 28414 w 31032"/>
                      <a:gd name="connsiteY7" fmla="*/ 4081 h 4081"/>
                      <a:gd name="connsiteX8" fmla="*/ 22100 w 31032"/>
                      <a:gd name="connsiteY8" fmla="*/ 2618 h 4081"/>
                      <a:gd name="connsiteX9" fmla="*/ 15555 w 31032"/>
                      <a:gd name="connsiteY9" fmla="*/ 2156 h 4081"/>
                      <a:gd name="connsiteX10" fmla="*/ 13168 w 31032"/>
                      <a:gd name="connsiteY10" fmla="*/ 2156 h 4081"/>
                      <a:gd name="connsiteX11" fmla="*/ 9009 w 31032"/>
                      <a:gd name="connsiteY11" fmla="*/ 2618 h 4081"/>
                      <a:gd name="connsiteX12" fmla="*/ 2695 w 31032"/>
                      <a:gd name="connsiteY12" fmla="*/ 4081 h 4081"/>
                      <a:gd name="connsiteX13" fmla="*/ 0 w 31032"/>
                      <a:gd name="connsiteY13" fmla="*/ 2233 h 4081"/>
                      <a:gd name="connsiteX14" fmla="*/ 5544 w 31032"/>
                      <a:gd name="connsiteY14" fmla="*/ 0 h 40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1032" h="4081">
                        <a:moveTo>
                          <a:pt x="5544" y="77"/>
                        </a:moveTo>
                        <a:cubicBezTo>
                          <a:pt x="7469" y="231"/>
                          <a:pt x="9394" y="231"/>
                          <a:pt x="11396" y="231"/>
                        </a:cubicBezTo>
                        <a:cubicBezTo>
                          <a:pt x="12782" y="231"/>
                          <a:pt x="14168" y="231"/>
                          <a:pt x="15555" y="231"/>
                        </a:cubicBezTo>
                        <a:cubicBezTo>
                          <a:pt x="16017" y="231"/>
                          <a:pt x="16556" y="231"/>
                          <a:pt x="17018" y="231"/>
                        </a:cubicBezTo>
                        <a:cubicBezTo>
                          <a:pt x="18712" y="231"/>
                          <a:pt x="20406" y="231"/>
                          <a:pt x="21946" y="154"/>
                        </a:cubicBezTo>
                        <a:cubicBezTo>
                          <a:pt x="23255" y="154"/>
                          <a:pt x="24487" y="154"/>
                          <a:pt x="25488" y="154"/>
                        </a:cubicBezTo>
                        <a:cubicBezTo>
                          <a:pt x="27336" y="539"/>
                          <a:pt x="29261" y="1694"/>
                          <a:pt x="31032" y="2387"/>
                        </a:cubicBezTo>
                        <a:cubicBezTo>
                          <a:pt x="30570" y="2541"/>
                          <a:pt x="29261" y="3927"/>
                          <a:pt x="28414" y="4081"/>
                        </a:cubicBezTo>
                        <a:cubicBezTo>
                          <a:pt x="26412" y="3465"/>
                          <a:pt x="24256" y="2926"/>
                          <a:pt x="22100" y="2618"/>
                        </a:cubicBezTo>
                        <a:cubicBezTo>
                          <a:pt x="19944" y="2310"/>
                          <a:pt x="17788" y="2156"/>
                          <a:pt x="15555" y="2156"/>
                        </a:cubicBezTo>
                        <a:cubicBezTo>
                          <a:pt x="14785" y="2156"/>
                          <a:pt x="14015" y="2156"/>
                          <a:pt x="13168" y="2156"/>
                        </a:cubicBezTo>
                        <a:cubicBezTo>
                          <a:pt x="11781" y="2233"/>
                          <a:pt x="10395" y="2387"/>
                          <a:pt x="9009" y="2618"/>
                        </a:cubicBezTo>
                        <a:cubicBezTo>
                          <a:pt x="6853" y="2926"/>
                          <a:pt x="4697" y="3465"/>
                          <a:pt x="2695" y="4081"/>
                        </a:cubicBezTo>
                        <a:cubicBezTo>
                          <a:pt x="2002" y="3927"/>
                          <a:pt x="693" y="2541"/>
                          <a:pt x="0" y="2233"/>
                        </a:cubicBezTo>
                        <a:cubicBezTo>
                          <a:pt x="1694" y="1463"/>
                          <a:pt x="3696" y="385"/>
                          <a:pt x="5544" y="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9" name="任意多边形: 形状 1248">
                    <a:extLst>
                      <a:ext uri="{FF2B5EF4-FFF2-40B4-BE49-F238E27FC236}">
                        <a16:creationId xmlns:a16="http://schemas.microsoft.com/office/drawing/2014/main" id="{374EEBF4-E60B-709C-9F38-B4059D430AE1}"/>
                      </a:ext>
                    </a:extLst>
                  </p:cNvPr>
                  <p:cNvSpPr/>
                  <p:nvPr/>
                </p:nvSpPr>
                <p:spPr>
                  <a:xfrm>
                    <a:off x="9306149" y="2488484"/>
                    <a:ext cx="30878" cy="4081"/>
                  </a:xfrm>
                  <a:custGeom>
                    <a:avLst/>
                    <a:gdLst>
                      <a:gd name="connsiteX0" fmla="*/ 4774 w 30878"/>
                      <a:gd name="connsiteY0" fmla="*/ 0 h 4081"/>
                      <a:gd name="connsiteX1" fmla="*/ 11011 w 30878"/>
                      <a:gd name="connsiteY1" fmla="*/ 462 h 4081"/>
                      <a:gd name="connsiteX2" fmla="*/ 15478 w 30878"/>
                      <a:gd name="connsiteY2" fmla="*/ 462 h 4081"/>
                      <a:gd name="connsiteX3" fmla="*/ 17095 w 30878"/>
                      <a:gd name="connsiteY3" fmla="*/ 462 h 4081"/>
                      <a:gd name="connsiteX4" fmla="*/ 22331 w 30878"/>
                      <a:gd name="connsiteY4" fmla="*/ 231 h 4081"/>
                      <a:gd name="connsiteX5" fmla="*/ 26104 w 30878"/>
                      <a:gd name="connsiteY5" fmla="*/ 0 h 4081"/>
                      <a:gd name="connsiteX6" fmla="*/ 30878 w 30878"/>
                      <a:gd name="connsiteY6" fmla="*/ 2233 h 4081"/>
                      <a:gd name="connsiteX7" fmla="*/ 27644 w 30878"/>
                      <a:gd name="connsiteY7" fmla="*/ 3927 h 4081"/>
                      <a:gd name="connsiteX8" fmla="*/ 21715 w 30878"/>
                      <a:gd name="connsiteY8" fmla="*/ 2772 h 4081"/>
                      <a:gd name="connsiteX9" fmla="*/ 15554 w 30878"/>
                      <a:gd name="connsiteY9" fmla="*/ 2464 h 4081"/>
                      <a:gd name="connsiteX10" fmla="*/ 13322 w 30878"/>
                      <a:gd name="connsiteY10" fmla="*/ 2464 h 4081"/>
                      <a:gd name="connsiteX11" fmla="*/ 9394 w 30878"/>
                      <a:gd name="connsiteY11" fmla="*/ 2849 h 4081"/>
                      <a:gd name="connsiteX12" fmla="*/ 3311 w 30878"/>
                      <a:gd name="connsiteY12" fmla="*/ 4081 h 4081"/>
                      <a:gd name="connsiteX13" fmla="*/ 0 w 30878"/>
                      <a:gd name="connsiteY13" fmla="*/ 2233 h 4081"/>
                      <a:gd name="connsiteX14" fmla="*/ 4851 w 30878"/>
                      <a:gd name="connsiteY14" fmla="*/ 77 h 40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878" h="4081">
                        <a:moveTo>
                          <a:pt x="4774" y="0"/>
                        </a:moveTo>
                        <a:cubicBezTo>
                          <a:pt x="6776" y="231"/>
                          <a:pt x="8932" y="385"/>
                          <a:pt x="11011" y="462"/>
                        </a:cubicBezTo>
                        <a:cubicBezTo>
                          <a:pt x="12474" y="462"/>
                          <a:pt x="14015" y="462"/>
                          <a:pt x="15478" y="462"/>
                        </a:cubicBezTo>
                        <a:cubicBezTo>
                          <a:pt x="16016" y="462"/>
                          <a:pt x="16556" y="462"/>
                          <a:pt x="17095" y="462"/>
                        </a:cubicBezTo>
                        <a:cubicBezTo>
                          <a:pt x="18943" y="462"/>
                          <a:pt x="20714" y="308"/>
                          <a:pt x="22331" y="231"/>
                        </a:cubicBezTo>
                        <a:cubicBezTo>
                          <a:pt x="23794" y="154"/>
                          <a:pt x="25026" y="77"/>
                          <a:pt x="26104" y="0"/>
                        </a:cubicBezTo>
                        <a:cubicBezTo>
                          <a:pt x="27644" y="308"/>
                          <a:pt x="29415" y="1540"/>
                          <a:pt x="30878" y="2233"/>
                        </a:cubicBezTo>
                        <a:cubicBezTo>
                          <a:pt x="30262" y="2387"/>
                          <a:pt x="28799" y="3696"/>
                          <a:pt x="27644" y="3927"/>
                        </a:cubicBezTo>
                        <a:cubicBezTo>
                          <a:pt x="25719" y="3388"/>
                          <a:pt x="23717" y="3003"/>
                          <a:pt x="21715" y="2772"/>
                        </a:cubicBezTo>
                        <a:cubicBezTo>
                          <a:pt x="19713" y="2541"/>
                          <a:pt x="17634" y="2387"/>
                          <a:pt x="15554" y="2464"/>
                        </a:cubicBezTo>
                        <a:cubicBezTo>
                          <a:pt x="14785" y="2464"/>
                          <a:pt x="14091" y="2464"/>
                          <a:pt x="13322" y="2464"/>
                        </a:cubicBezTo>
                        <a:cubicBezTo>
                          <a:pt x="12012" y="2464"/>
                          <a:pt x="10703" y="2695"/>
                          <a:pt x="9394" y="2849"/>
                        </a:cubicBezTo>
                        <a:cubicBezTo>
                          <a:pt x="7315" y="3157"/>
                          <a:pt x="5313" y="3542"/>
                          <a:pt x="3311" y="4081"/>
                        </a:cubicBezTo>
                        <a:cubicBezTo>
                          <a:pt x="2387" y="3927"/>
                          <a:pt x="924" y="2618"/>
                          <a:pt x="0" y="2233"/>
                        </a:cubicBezTo>
                        <a:cubicBezTo>
                          <a:pt x="1463" y="1617"/>
                          <a:pt x="3311" y="385"/>
                          <a:pt x="4851" y="77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0" name="任意多边形: 形状 1249">
                    <a:extLst>
                      <a:ext uri="{FF2B5EF4-FFF2-40B4-BE49-F238E27FC236}">
                        <a16:creationId xmlns:a16="http://schemas.microsoft.com/office/drawing/2014/main" id="{90E36ED4-FC72-3D3C-7A81-47C21011C893}"/>
                      </a:ext>
                    </a:extLst>
                  </p:cNvPr>
                  <p:cNvSpPr/>
                  <p:nvPr/>
                </p:nvSpPr>
                <p:spPr>
                  <a:xfrm>
                    <a:off x="9306071" y="2497493"/>
                    <a:ext cx="30955" cy="4004"/>
                  </a:xfrm>
                  <a:custGeom>
                    <a:avLst/>
                    <a:gdLst>
                      <a:gd name="connsiteX0" fmla="*/ 4235 w 30955"/>
                      <a:gd name="connsiteY0" fmla="*/ 0 h 4004"/>
                      <a:gd name="connsiteX1" fmla="*/ 10857 w 30955"/>
                      <a:gd name="connsiteY1" fmla="*/ 693 h 4004"/>
                      <a:gd name="connsiteX2" fmla="*/ 15555 w 30955"/>
                      <a:gd name="connsiteY2" fmla="*/ 693 h 4004"/>
                      <a:gd name="connsiteX3" fmla="*/ 17249 w 30955"/>
                      <a:gd name="connsiteY3" fmla="*/ 693 h 4004"/>
                      <a:gd name="connsiteX4" fmla="*/ 22870 w 30955"/>
                      <a:gd name="connsiteY4" fmla="*/ 385 h 4004"/>
                      <a:gd name="connsiteX5" fmla="*/ 26874 w 30955"/>
                      <a:gd name="connsiteY5" fmla="*/ 0 h 4004"/>
                      <a:gd name="connsiteX6" fmla="*/ 30955 w 30955"/>
                      <a:gd name="connsiteY6" fmla="*/ 2156 h 4004"/>
                      <a:gd name="connsiteX7" fmla="*/ 27105 w 30955"/>
                      <a:gd name="connsiteY7" fmla="*/ 3850 h 4004"/>
                      <a:gd name="connsiteX8" fmla="*/ 21484 w 30955"/>
                      <a:gd name="connsiteY8" fmla="*/ 3003 h 4004"/>
                      <a:gd name="connsiteX9" fmla="*/ 15632 w 30955"/>
                      <a:gd name="connsiteY9" fmla="*/ 2772 h 4004"/>
                      <a:gd name="connsiteX10" fmla="*/ 13475 w 30955"/>
                      <a:gd name="connsiteY10" fmla="*/ 2772 h 4004"/>
                      <a:gd name="connsiteX11" fmla="*/ 9702 w 30955"/>
                      <a:gd name="connsiteY11" fmla="*/ 3080 h 4004"/>
                      <a:gd name="connsiteX12" fmla="*/ 3927 w 30955"/>
                      <a:gd name="connsiteY12" fmla="*/ 4004 h 4004"/>
                      <a:gd name="connsiteX13" fmla="*/ 0 w 30955"/>
                      <a:gd name="connsiteY13" fmla="*/ 2156 h 4004"/>
                      <a:gd name="connsiteX14" fmla="*/ 4158 w 30955"/>
                      <a:gd name="connsiteY14" fmla="*/ 77 h 4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955" h="4004">
                        <a:moveTo>
                          <a:pt x="4235" y="0"/>
                        </a:moveTo>
                        <a:cubicBezTo>
                          <a:pt x="6391" y="385"/>
                          <a:pt x="8624" y="616"/>
                          <a:pt x="10857" y="693"/>
                        </a:cubicBezTo>
                        <a:cubicBezTo>
                          <a:pt x="12475" y="693"/>
                          <a:pt x="14015" y="770"/>
                          <a:pt x="15555" y="693"/>
                        </a:cubicBezTo>
                        <a:cubicBezTo>
                          <a:pt x="16094" y="693"/>
                          <a:pt x="16710" y="693"/>
                          <a:pt x="17249" y="693"/>
                        </a:cubicBezTo>
                        <a:cubicBezTo>
                          <a:pt x="19251" y="693"/>
                          <a:pt x="21099" y="462"/>
                          <a:pt x="22870" y="385"/>
                        </a:cubicBezTo>
                        <a:cubicBezTo>
                          <a:pt x="24410" y="231"/>
                          <a:pt x="25796" y="77"/>
                          <a:pt x="26874" y="0"/>
                        </a:cubicBezTo>
                        <a:cubicBezTo>
                          <a:pt x="28183" y="308"/>
                          <a:pt x="29723" y="1617"/>
                          <a:pt x="30955" y="2156"/>
                        </a:cubicBezTo>
                        <a:cubicBezTo>
                          <a:pt x="30108" y="2387"/>
                          <a:pt x="28568" y="3619"/>
                          <a:pt x="27105" y="3850"/>
                        </a:cubicBezTo>
                        <a:cubicBezTo>
                          <a:pt x="25334" y="3465"/>
                          <a:pt x="23409" y="3157"/>
                          <a:pt x="21484" y="3003"/>
                        </a:cubicBezTo>
                        <a:cubicBezTo>
                          <a:pt x="19559" y="2849"/>
                          <a:pt x="17634" y="2772"/>
                          <a:pt x="15632" y="2772"/>
                        </a:cubicBezTo>
                        <a:cubicBezTo>
                          <a:pt x="14939" y="2772"/>
                          <a:pt x="14246" y="2772"/>
                          <a:pt x="13475" y="2772"/>
                        </a:cubicBezTo>
                        <a:cubicBezTo>
                          <a:pt x="12243" y="2772"/>
                          <a:pt x="10934" y="2926"/>
                          <a:pt x="9702" y="3080"/>
                        </a:cubicBezTo>
                        <a:cubicBezTo>
                          <a:pt x="7777" y="3311"/>
                          <a:pt x="5852" y="3619"/>
                          <a:pt x="3927" y="4004"/>
                        </a:cubicBezTo>
                        <a:cubicBezTo>
                          <a:pt x="2772" y="3773"/>
                          <a:pt x="1155" y="2618"/>
                          <a:pt x="0" y="2156"/>
                        </a:cubicBezTo>
                        <a:cubicBezTo>
                          <a:pt x="1232" y="1617"/>
                          <a:pt x="2849" y="308"/>
                          <a:pt x="4158" y="77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1" name="任意多边形: 形状 1250">
                    <a:extLst>
                      <a:ext uri="{FF2B5EF4-FFF2-40B4-BE49-F238E27FC236}">
                        <a16:creationId xmlns:a16="http://schemas.microsoft.com/office/drawing/2014/main" id="{F05011A1-7A4C-43E5-C02D-C4A194DDFFAA}"/>
                      </a:ext>
                    </a:extLst>
                  </p:cNvPr>
                  <p:cNvSpPr/>
                  <p:nvPr/>
                </p:nvSpPr>
                <p:spPr>
                  <a:xfrm>
                    <a:off x="9306149" y="2506349"/>
                    <a:ext cx="30878" cy="3927"/>
                  </a:xfrm>
                  <a:custGeom>
                    <a:avLst/>
                    <a:gdLst>
                      <a:gd name="connsiteX0" fmla="*/ 3465 w 30878"/>
                      <a:gd name="connsiteY0" fmla="*/ 77 h 3927"/>
                      <a:gd name="connsiteX1" fmla="*/ 10472 w 30878"/>
                      <a:gd name="connsiteY1" fmla="*/ 1078 h 3927"/>
                      <a:gd name="connsiteX2" fmla="*/ 15478 w 30878"/>
                      <a:gd name="connsiteY2" fmla="*/ 1155 h 3927"/>
                      <a:gd name="connsiteX3" fmla="*/ 17249 w 30878"/>
                      <a:gd name="connsiteY3" fmla="*/ 1155 h 3927"/>
                      <a:gd name="connsiteX4" fmla="*/ 23178 w 30878"/>
                      <a:gd name="connsiteY4" fmla="*/ 693 h 3927"/>
                      <a:gd name="connsiteX5" fmla="*/ 27490 w 30878"/>
                      <a:gd name="connsiteY5" fmla="*/ 77 h 3927"/>
                      <a:gd name="connsiteX6" fmla="*/ 30878 w 30878"/>
                      <a:gd name="connsiteY6" fmla="*/ 2156 h 3927"/>
                      <a:gd name="connsiteX7" fmla="*/ 26412 w 30878"/>
                      <a:gd name="connsiteY7" fmla="*/ 3850 h 3927"/>
                      <a:gd name="connsiteX8" fmla="*/ 21099 w 30878"/>
                      <a:gd name="connsiteY8" fmla="*/ 3234 h 3927"/>
                      <a:gd name="connsiteX9" fmla="*/ 15554 w 30878"/>
                      <a:gd name="connsiteY9" fmla="*/ 3080 h 3927"/>
                      <a:gd name="connsiteX10" fmla="*/ 13553 w 30878"/>
                      <a:gd name="connsiteY10" fmla="*/ 3080 h 3927"/>
                      <a:gd name="connsiteX11" fmla="*/ 10010 w 30878"/>
                      <a:gd name="connsiteY11" fmla="*/ 3311 h 3927"/>
                      <a:gd name="connsiteX12" fmla="*/ 4543 w 30878"/>
                      <a:gd name="connsiteY12" fmla="*/ 3927 h 3927"/>
                      <a:gd name="connsiteX13" fmla="*/ 0 w 30878"/>
                      <a:gd name="connsiteY13" fmla="*/ 2079 h 3927"/>
                      <a:gd name="connsiteX14" fmla="*/ 3465 w 30878"/>
                      <a:gd name="connsiteY14" fmla="*/ 0 h 39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878" h="3927">
                        <a:moveTo>
                          <a:pt x="3465" y="77"/>
                        </a:moveTo>
                        <a:cubicBezTo>
                          <a:pt x="5775" y="616"/>
                          <a:pt x="8085" y="924"/>
                          <a:pt x="10472" y="1078"/>
                        </a:cubicBezTo>
                        <a:cubicBezTo>
                          <a:pt x="12166" y="1155"/>
                          <a:pt x="13860" y="1232"/>
                          <a:pt x="15478" y="1155"/>
                        </a:cubicBezTo>
                        <a:cubicBezTo>
                          <a:pt x="16094" y="1155"/>
                          <a:pt x="16710" y="1155"/>
                          <a:pt x="17249" y="1155"/>
                        </a:cubicBezTo>
                        <a:cubicBezTo>
                          <a:pt x="19405" y="1078"/>
                          <a:pt x="21407" y="847"/>
                          <a:pt x="23178" y="693"/>
                        </a:cubicBezTo>
                        <a:cubicBezTo>
                          <a:pt x="24872" y="539"/>
                          <a:pt x="26335" y="231"/>
                          <a:pt x="27490" y="77"/>
                        </a:cubicBezTo>
                        <a:cubicBezTo>
                          <a:pt x="28568" y="308"/>
                          <a:pt x="29877" y="1694"/>
                          <a:pt x="30878" y="2156"/>
                        </a:cubicBezTo>
                        <a:cubicBezTo>
                          <a:pt x="29877" y="2464"/>
                          <a:pt x="28183" y="3542"/>
                          <a:pt x="26412" y="3850"/>
                        </a:cubicBezTo>
                        <a:cubicBezTo>
                          <a:pt x="24718" y="3542"/>
                          <a:pt x="22947" y="3388"/>
                          <a:pt x="21099" y="3234"/>
                        </a:cubicBezTo>
                        <a:cubicBezTo>
                          <a:pt x="19328" y="3080"/>
                          <a:pt x="17403" y="3080"/>
                          <a:pt x="15554" y="3080"/>
                        </a:cubicBezTo>
                        <a:cubicBezTo>
                          <a:pt x="14861" y="3080"/>
                          <a:pt x="14246" y="3080"/>
                          <a:pt x="13553" y="3080"/>
                        </a:cubicBezTo>
                        <a:cubicBezTo>
                          <a:pt x="12398" y="3080"/>
                          <a:pt x="11165" y="3234"/>
                          <a:pt x="10010" y="3311"/>
                        </a:cubicBezTo>
                        <a:cubicBezTo>
                          <a:pt x="8162" y="3465"/>
                          <a:pt x="6314" y="3696"/>
                          <a:pt x="4543" y="3927"/>
                        </a:cubicBezTo>
                        <a:cubicBezTo>
                          <a:pt x="3080" y="3696"/>
                          <a:pt x="1386" y="2618"/>
                          <a:pt x="0" y="2079"/>
                        </a:cubicBezTo>
                        <a:cubicBezTo>
                          <a:pt x="1001" y="1617"/>
                          <a:pt x="2464" y="231"/>
                          <a:pt x="3465" y="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2" name="任意多边形: 形状 1251">
                    <a:extLst>
                      <a:ext uri="{FF2B5EF4-FFF2-40B4-BE49-F238E27FC236}">
                        <a16:creationId xmlns:a16="http://schemas.microsoft.com/office/drawing/2014/main" id="{448EA558-8BEE-70D6-FF2F-AE2E4F895CD3}"/>
                      </a:ext>
                    </a:extLst>
                  </p:cNvPr>
                  <p:cNvSpPr/>
                  <p:nvPr/>
                </p:nvSpPr>
                <p:spPr>
                  <a:xfrm>
                    <a:off x="9306149" y="2515435"/>
                    <a:ext cx="30954" cy="3927"/>
                  </a:xfrm>
                  <a:custGeom>
                    <a:avLst/>
                    <a:gdLst>
                      <a:gd name="connsiteX0" fmla="*/ 2772 w 30954"/>
                      <a:gd name="connsiteY0" fmla="*/ 0 h 3927"/>
                      <a:gd name="connsiteX1" fmla="*/ 10164 w 30954"/>
                      <a:gd name="connsiteY1" fmla="*/ 1309 h 3927"/>
                      <a:gd name="connsiteX2" fmla="*/ 15478 w 30954"/>
                      <a:gd name="connsiteY2" fmla="*/ 1463 h 3927"/>
                      <a:gd name="connsiteX3" fmla="*/ 17403 w 30954"/>
                      <a:gd name="connsiteY3" fmla="*/ 1463 h 3927"/>
                      <a:gd name="connsiteX4" fmla="*/ 23717 w 30954"/>
                      <a:gd name="connsiteY4" fmla="*/ 847 h 3927"/>
                      <a:gd name="connsiteX5" fmla="*/ 28260 w 30954"/>
                      <a:gd name="connsiteY5" fmla="*/ 77 h 3927"/>
                      <a:gd name="connsiteX6" fmla="*/ 30955 w 30954"/>
                      <a:gd name="connsiteY6" fmla="*/ 2079 h 3927"/>
                      <a:gd name="connsiteX7" fmla="*/ 25873 w 30954"/>
                      <a:gd name="connsiteY7" fmla="*/ 3696 h 3927"/>
                      <a:gd name="connsiteX8" fmla="*/ 20868 w 30954"/>
                      <a:gd name="connsiteY8" fmla="*/ 3388 h 3927"/>
                      <a:gd name="connsiteX9" fmla="*/ 15632 w 30954"/>
                      <a:gd name="connsiteY9" fmla="*/ 3388 h 3927"/>
                      <a:gd name="connsiteX10" fmla="*/ 13706 w 30954"/>
                      <a:gd name="connsiteY10" fmla="*/ 3388 h 3927"/>
                      <a:gd name="connsiteX11" fmla="*/ 10395 w 30954"/>
                      <a:gd name="connsiteY11" fmla="*/ 3542 h 3927"/>
                      <a:gd name="connsiteX12" fmla="*/ 5159 w 30954"/>
                      <a:gd name="connsiteY12" fmla="*/ 3927 h 3927"/>
                      <a:gd name="connsiteX13" fmla="*/ 0 w 30954"/>
                      <a:gd name="connsiteY13" fmla="*/ 2002 h 3927"/>
                      <a:gd name="connsiteX14" fmla="*/ 2772 w 30954"/>
                      <a:gd name="connsiteY14" fmla="*/ 0 h 39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954" h="3927">
                        <a:moveTo>
                          <a:pt x="2772" y="0"/>
                        </a:moveTo>
                        <a:cubicBezTo>
                          <a:pt x="5159" y="693"/>
                          <a:pt x="7700" y="1078"/>
                          <a:pt x="10164" y="1309"/>
                        </a:cubicBezTo>
                        <a:cubicBezTo>
                          <a:pt x="11935" y="1463"/>
                          <a:pt x="13784" y="1463"/>
                          <a:pt x="15478" y="1463"/>
                        </a:cubicBezTo>
                        <a:cubicBezTo>
                          <a:pt x="16094" y="1463"/>
                          <a:pt x="16787" y="1463"/>
                          <a:pt x="17403" y="1463"/>
                        </a:cubicBezTo>
                        <a:cubicBezTo>
                          <a:pt x="19636" y="1309"/>
                          <a:pt x="21792" y="1155"/>
                          <a:pt x="23717" y="847"/>
                        </a:cubicBezTo>
                        <a:cubicBezTo>
                          <a:pt x="25488" y="616"/>
                          <a:pt x="27028" y="308"/>
                          <a:pt x="28260" y="77"/>
                        </a:cubicBezTo>
                        <a:cubicBezTo>
                          <a:pt x="29030" y="231"/>
                          <a:pt x="30185" y="1771"/>
                          <a:pt x="30955" y="2079"/>
                        </a:cubicBezTo>
                        <a:cubicBezTo>
                          <a:pt x="29800" y="2387"/>
                          <a:pt x="27875" y="3388"/>
                          <a:pt x="25873" y="3696"/>
                        </a:cubicBezTo>
                        <a:cubicBezTo>
                          <a:pt x="24256" y="3542"/>
                          <a:pt x="22639" y="3465"/>
                          <a:pt x="20868" y="3388"/>
                        </a:cubicBezTo>
                        <a:cubicBezTo>
                          <a:pt x="19174" y="3388"/>
                          <a:pt x="17403" y="3388"/>
                          <a:pt x="15632" y="3388"/>
                        </a:cubicBezTo>
                        <a:cubicBezTo>
                          <a:pt x="15016" y="3388"/>
                          <a:pt x="14399" y="3388"/>
                          <a:pt x="13706" y="3388"/>
                        </a:cubicBezTo>
                        <a:cubicBezTo>
                          <a:pt x="12629" y="3388"/>
                          <a:pt x="11473" y="3465"/>
                          <a:pt x="10395" y="3542"/>
                        </a:cubicBezTo>
                        <a:cubicBezTo>
                          <a:pt x="8624" y="3619"/>
                          <a:pt x="6930" y="3773"/>
                          <a:pt x="5159" y="3927"/>
                        </a:cubicBezTo>
                        <a:cubicBezTo>
                          <a:pt x="3465" y="3619"/>
                          <a:pt x="1617" y="2695"/>
                          <a:pt x="0" y="2002"/>
                        </a:cubicBezTo>
                        <a:cubicBezTo>
                          <a:pt x="770" y="1694"/>
                          <a:pt x="2002" y="154"/>
                          <a:pt x="2772" y="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3" name="任意多边形: 形状 1252">
                    <a:extLst>
                      <a:ext uri="{FF2B5EF4-FFF2-40B4-BE49-F238E27FC236}">
                        <a16:creationId xmlns:a16="http://schemas.microsoft.com/office/drawing/2014/main" id="{21E9C456-6D08-9295-C51A-0C207C1FAE3C}"/>
                      </a:ext>
                    </a:extLst>
                  </p:cNvPr>
                  <p:cNvSpPr/>
                  <p:nvPr/>
                </p:nvSpPr>
                <p:spPr>
                  <a:xfrm>
                    <a:off x="9305995" y="2524290"/>
                    <a:ext cx="30954" cy="3850"/>
                  </a:xfrm>
                  <a:custGeom>
                    <a:avLst/>
                    <a:gdLst>
                      <a:gd name="connsiteX0" fmla="*/ 2233 w 30954"/>
                      <a:gd name="connsiteY0" fmla="*/ 154 h 3850"/>
                      <a:gd name="connsiteX1" fmla="*/ 10010 w 30954"/>
                      <a:gd name="connsiteY1" fmla="*/ 1694 h 3850"/>
                      <a:gd name="connsiteX2" fmla="*/ 15632 w 30954"/>
                      <a:gd name="connsiteY2" fmla="*/ 1848 h 3850"/>
                      <a:gd name="connsiteX3" fmla="*/ 17633 w 30954"/>
                      <a:gd name="connsiteY3" fmla="*/ 1771 h 3850"/>
                      <a:gd name="connsiteX4" fmla="*/ 24256 w 30954"/>
                      <a:gd name="connsiteY4" fmla="*/ 1001 h 3850"/>
                      <a:gd name="connsiteX5" fmla="*/ 29030 w 30954"/>
                      <a:gd name="connsiteY5" fmla="*/ 77 h 3850"/>
                      <a:gd name="connsiteX6" fmla="*/ 30955 w 30954"/>
                      <a:gd name="connsiteY6" fmla="*/ 2079 h 3850"/>
                      <a:gd name="connsiteX7" fmla="*/ 25257 w 30954"/>
                      <a:gd name="connsiteY7" fmla="*/ 3696 h 3850"/>
                      <a:gd name="connsiteX8" fmla="*/ 20637 w 30954"/>
                      <a:gd name="connsiteY8" fmla="*/ 3696 h 3850"/>
                      <a:gd name="connsiteX9" fmla="*/ 15708 w 30954"/>
                      <a:gd name="connsiteY9" fmla="*/ 3773 h 3850"/>
                      <a:gd name="connsiteX10" fmla="*/ 13937 w 30954"/>
                      <a:gd name="connsiteY10" fmla="*/ 3773 h 3850"/>
                      <a:gd name="connsiteX11" fmla="*/ 10780 w 30954"/>
                      <a:gd name="connsiteY11" fmla="*/ 3773 h 3850"/>
                      <a:gd name="connsiteX12" fmla="*/ 5852 w 30954"/>
                      <a:gd name="connsiteY12" fmla="*/ 3850 h 3850"/>
                      <a:gd name="connsiteX13" fmla="*/ 0 w 30954"/>
                      <a:gd name="connsiteY13" fmla="*/ 1925 h 3850"/>
                      <a:gd name="connsiteX14" fmla="*/ 2079 w 30954"/>
                      <a:gd name="connsiteY14" fmla="*/ 0 h 3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954" h="3850">
                        <a:moveTo>
                          <a:pt x="2233" y="154"/>
                        </a:moveTo>
                        <a:cubicBezTo>
                          <a:pt x="4774" y="1001"/>
                          <a:pt x="7392" y="1463"/>
                          <a:pt x="10010" y="1694"/>
                        </a:cubicBezTo>
                        <a:cubicBezTo>
                          <a:pt x="11935" y="1848"/>
                          <a:pt x="13783" y="1925"/>
                          <a:pt x="15632" y="1848"/>
                        </a:cubicBezTo>
                        <a:cubicBezTo>
                          <a:pt x="16325" y="1848"/>
                          <a:pt x="17018" y="1848"/>
                          <a:pt x="17633" y="1771"/>
                        </a:cubicBezTo>
                        <a:cubicBezTo>
                          <a:pt x="20020" y="1617"/>
                          <a:pt x="22254" y="1386"/>
                          <a:pt x="24256" y="1001"/>
                        </a:cubicBezTo>
                        <a:cubicBezTo>
                          <a:pt x="26258" y="616"/>
                          <a:pt x="27798" y="308"/>
                          <a:pt x="29030" y="77"/>
                        </a:cubicBezTo>
                        <a:cubicBezTo>
                          <a:pt x="29569" y="154"/>
                          <a:pt x="30493" y="1848"/>
                          <a:pt x="30955" y="2079"/>
                        </a:cubicBezTo>
                        <a:cubicBezTo>
                          <a:pt x="29646" y="2464"/>
                          <a:pt x="27567" y="3311"/>
                          <a:pt x="25257" y="3696"/>
                        </a:cubicBezTo>
                        <a:cubicBezTo>
                          <a:pt x="23794" y="3696"/>
                          <a:pt x="22254" y="3696"/>
                          <a:pt x="20637" y="3696"/>
                        </a:cubicBezTo>
                        <a:cubicBezTo>
                          <a:pt x="19020" y="3696"/>
                          <a:pt x="17402" y="3696"/>
                          <a:pt x="15708" y="3773"/>
                        </a:cubicBezTo>
                        <a:cubicBezTo>
                          <a:pt x="15092" y="3773"/>
                          <a:pt x="14553" y="3773"/>
                          <a:pt x="13937" y="3773"/>
                        </a:cubicBezTo>
                        <a:cubicBezTo>
                          <a:pt x="12936" y="3773"/>
                          <a:pt x="11858" y="3773"/>
                          <a:pt x="10780" y="3773"/>
                        </a:cubicBezTo>
                        <a:cubicBezTo>
                          <a:pt x="9163" y="3773"/>
                          <a:pt x="7469" y="3773"/>
                          <a:pt x="5852" y="3850"/>
                        </a:cubicBezTo>
                        <a:cubicBezTo>
                          <a:pt x="3927" y="3542"/>
                          <a:pt x="1848" y="2695"/>
                          <a:pt x="0" y="1925"/>
                        </a:cubicBezTo>
                        <a:cubicBezTo>
                          <a:pt x="462" y="1694"/>
                          <a:pt x="1617" y="77"/>
                          <a:pt x="2079" y="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4" name="任意多边形: 形状 1253">
                    <a:extLst>
                      <a:ext uri="{FF2B5EF4-FFF2-40B4-BE49-F238E27FC236}">
                        <a16:creationId xmlns:a16="http://schemas.microsoft.com/office/drawing/2014/main" id="{3CEDAD40-8719-26D5-31D6-AC35566883AD}"/>
                      </a:ext>
                    </a:extLst>
                  </p:cNvPr>
                  <p:cNvSpPr/>
                  <p:nvPr/>
                </p:nvSpPr>
                <p:spPr>
                  <a:xfrm>
                    <a:off x="9306149" y="2533377"/>
                    <a:ext cx="30878" cy="4081"/>
                  </a:xfrm>
                  <a:custGeom>
                    <a:avLst/>
                    <a:gdLst>
                      <a:gd name="connsiteX0" fmla="*/ 1386 w 30878"/>
                      <a:gd name="connsiteY0" fmla="*/ 0 h 4081"/>
                      <a:gd name="connsiteX1" fmla="*/ 9625 w 30878"/>
                      <a:gd name="connsiteY1" fmla="*/ 1848 h 4081"/>
                      <a:gd name="connsiteX2" fmla="*/ 15554 w 30878"/>
                      <a:gd name="connsiteY2" fmla="*/ 2079 h 4081"/>
                      <a:gd name="connsiteX3" fmla="*/ 17634 w 30878"/>
                      <a:gd name="connsiteY3" fmla="*/ 2002 h 4081"/>
                      <a:gd name="connsiteX4" fmla="*/ 24641 w 30878"/>
                      <a:gd name="connsiteY4" fmla="*/ 1155 h 4081"/>
                      <a:gd name="connsiteX5" fmla="*/ 29646 w 30878"/>
                      <a:gd name="connsiteY5" fmla="*/ 77 h 4081"/>
                      <a:gd name="connsiteX6" fmla="*/ 30878 w 30878"/>
                      <a:gd name="connsiteY6" fmla="*/ 2002 h 4081"/>
                      <a:gd name="connsiteX7" fmla="*/ 24564 w 30878"/>
                      <a:gd name="connsiteY7" fmla="*/ 3619 h 4081"/>
                      <a:gd name="connsiteX8" fmla="*/ 20252 w 30878"/>
                      <a:gd name="connsiteY8" fmla="*/ 3927 h 4081"/>
                      <a:gd name="connsiteX9" fmla="*/ 15709 w 30878"/>
                      <a:gd name="connsiteY9" fmla="*/ 4081 h 4081"/>
                      <a:gd name="connsiteX10" fmla="*/ 14015 w 30878"/>
                      <a:gd name="connsiteY10" fmla="*/ 4081 h 4081"/>
                      <a:gd name="connsiteX11" fmla="*/ 11088 w 30878"/>
                      <a:gd name="connsiteY11" fmla="*/ 4081 h 4081"/>
                      <a:gd name="connsiteX12" fmla="*/ 6468 w 30878"/>
                      <a:gd name="connsiteY12" fmla="*/ 3850 h 4081"/>
                      <a:gd name="connsiteX13" fmla="*/ 0 w 30878"/>
                      <a:gd name="connsiteY13" fmla="*/ 1925 h 4081"/>
                      <a:gd name="connsiteX14" fmla="*/ 1386 w 30878"/>
                      <a:gd name="connsiteY14" fmla="*/ 77 h 40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878" h="4081">
                        <a:moveTo>
                          <a:pt x="1386" y="0"/>
                        </a:moveTo>
                        <a:cubicBezTo>
                          <a:pt x="4081" y="1001"/>
                          <a:pt x="6853" y="1540"/>
                          <a:pt x="9625" y="1848"/>
                        </a:cubicBezTo>
                        <a:cubicBezTo>
                          <a:pt x="11627" y="2079"/>
                          <a:pt x="13629" y="2079"/>
                          <a:pt x="15554" y="2079"/>
                        </a:cubicBezTo>
                        <a:cubicBezTo>
                          <a:pt x="16248" y="2079"/>
                          <a:pt x="16941" y="2079"/>
                          <a:pt x="17634" y="2002"/>
                        </a:cubicBezTo>
                        <a:cubicBezTo>
                          <a:pt x="20175" y="1848"/>
                          <a:pt x="22562" y="1540"/>
                          <a:pt x="24641" y="1155"/>
                        </a:cubicBezTo>
                        <a:cubicBezTo>
                          <a:pt x="26720" y="770"/>
                          <a:pt x="28414" y="385"/>
                          <a:pt x="29646" y="77"/>
                        </a:cubicBezTo>
                        <a:cubicBezTo>
                          <a:pt x="29877" y="77"/>
                          <a:pt x="30647" y="1848"/>
                          <a:pt x="30878" y="2002"/>
                        </a:cubicBezTo>
                        <a:cubicBezTo>
                          <a:pt x="29415" y="2464"/>
                          <a:pt x="27182" y="3157"/>
                          <a:pt x="24564" y="3619"/>
                        </a:cubicBezTo>
                        <a:cubicBezTo>
                          <a:pt x="23178" y="3696"/>
                          <a:pt x="21792" y="3850"/>
                          <a:pt x="20252" y="3927"/>
                        </a:cubicBezTo>
                        <a:cubicBezTo>
                          <a:pt x="18789" y="4004"/>
                          <a:pt x="17249" y="4081"/>
                          <a:pt x="15709" y="4081"/>
                        </a:cubicBezTo>
                        <a:cubicBezTo>
                          <a:pt x="15170" y="4081"/>
                          <a:pt x="14630" y="4081"/>
                          <a:pt x="14015" y="4081"/>
                        </a:cubicBezTo>
                        <a:cubicBezTo>
                          <a:pt x="13013" y="4081"/>
                          <a:pt x="12089" y="4081"/>
                          <a:pt x="11088" y="4081"/>
                        </a:cubicBezTo>
                        <a:cubicBezTo>
                          <a:pt x="9548" y="4081"/>
                          <a:pt x="8008" y="4004"/>
                          <a:pt x="6468" y="3850"/>
                        </a:cubicBezTo>
                        <a:cubicBezTo>
                          <a:pt x="4312" y="3465"/>
                          <a:pt x="2079" y="2772"/>
                          <a:pt x="0" y="1925"/>
                        </a:cubicBezTo>
                        <a:cubicBezTo>
                          <a:pt x="231" y="1848"/>
                          <a:pt x="1155" y="154"/>
                          <a:pt x="1386" y="77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5" name="任意多边形: 形状 1254">
                    <a:extLst>
                      <a:ext uri="{FF2B5EF4-FFF2-40B4-BE49-F238E27FC236}">
                        <a16:creationId xmlns:a16="http://schemas.microsoft.com/office/drawing/2014/main" id="{1B724D4A-92B1-7798-DD95-FEA7F2052071}"/>
                      </a:ext>
                    </a:extLst>
                  </p:cNvPr>
                  <p:cNvSpPr/>
                  <p:nvPr/>
                </p:nvSpPr>
                <p:spPr>
                  <a:xfrm>
                    <a:off x="9306149" y="2542386"/>
                    <a:ext cx="30801" cy="4389"/>
                  </a:xfrm>
                  <a:custGeom>
                    <a:avLst/>
                    <a:gdLst>
                      <a:gd name="connsiteX0" fmla="*/ 14168 w 30801"/>
                      <a:gd name="connsiteY0" fmla="*/ 4312 h 4389"/>
                      <a:gd name="connsiteX1" fmla="*/ 7084 w 30801"/>
                      <a:gd name="connsiteY1" fmla="*/ 3773 h 4389"/>
                      <a:gd name="connsiteX2" fmla="*/ 0 w 30801"/>
                      <a:gd name="connsiteY2" fmla="*/ 1771 h 4389"/>
                      <a:gd name="connsiteX3" fmla="*/ 693 w 30801"/>
                      <a:gd name="connsiteY3" fmla="*/ 0 h 4389"/>
                      <a:gd name="connsiteX4" fmla="*/ 9317 w 30801"/>
                      <a:gd name="connsiteY4" fmla="*/ 2156 h 4389"/>
                      <a:gd name="connsiteX5" fmla="*/ 17710 w 30801"/>
                      <a:gd name="connsiteY5" fmla="*/ 2310 h 4389"/>
                      <a:gd name="connsiteX6" fmla="*/ 25026 w 30801"/>
                      <a:gd name="connsiteY6" fmla="*/ 1309 h 4389"/>
                      <a:gd name="connsiteX7" fmla="*/ 30262 w 30801"/>
                      <a:gd name="connsiteY7" fmla="*/ 0 h 4389"/>
                      <a:gd name="connsiteX8" fmla="*/ 30801 w 30801"/>
                      <a:gd name="connsiteY8" fmla="*/ 1848 h 4389"/>
                      <a:gd name="connsiteX9" fmla="*/ 23871 w 30801"/>
                      <a:gd name="connsiteY9" fmla="*/ 3465 h 4389"/>
                      <a:gd name="connsiteX10" fmla="*/ 14091 w 30801"/>
                      <a:gd name="connsiteY10" fmla="*/ 4389 h 4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0801" h="4389">
                        <a:moveTo>
                          <a:pt x="14168" y="4312"/>
                        </a:moveTo>
                        <a:cubicBezTo>
                          <a:pt x="11858" y="4312"/>
                          <a:pt x="9471" y="4158"/>
                          <a:pt x="7084" y="3773"/>
                        </a:cubicBezTo>
                        <a:cubicBezTo>
                          <a:pt x="4697" y="3388"/>
                          <a:pt x="2310" y="2772"/>
                          <a:pt x="0" y="1771"/>
                        </a:cubicBezTo>
                        <a:lnTo>
                          <a:pt x="693" y="0"/>
                        </a:lnTo>
                        <a:cubicBezTo>
                          <a:pt x="3465" y="1155"/>
                          <a:pt x="6391" y="1771"/>
                          <a:pt x="9317" y="2156"/>
                        </a:cubicBezTo>
                        <a:cubicBezTo>
                          <a:pt x="12243" y="2541"/>
                          <a:pt x="15092" y="2464"/>
                          <a:pt x="17710" y="2310"/>
                        </a:cubicBezTo>
                        <a:cubicBezTo>
                          <a:pt x="20329" y="2156"/>
                          <a:pt x="22870" y="1771"/>
                          <a:pt x="25026" y="1309"/>
                        </a:cubicBezTo>
                        <a:cubicBezTo>
                          <a:pt x="27182" y="847"/>
                          <a:pt x="28953" y="385"/>
                          <a:pt x="30262" y="0"/>
                        </a:cubicBezTo>
                        <a:lnTo>
                          <a:pt x="30801" y="1848"/>
                        </a:lnTo>
                        <a:cubicBezTo>
                          <a:pt x="29184" y="2310"/>
                          <a:pt x="26797" y="2926"/>
                          <a:pt x="23871" y="3465"/>
                        </a:cubicBezTo>
                        <a:cubicBezTo>
                          <a:pt x="20945" y="4004"/>
                          <a:pt x="17634" y="4389"/>
                          <a:pt x="14091" y="4389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56" name="图形 22">
                  <a:extLst>
                    <a:ext uri="{FF2B5EF4-FFF2-40B4-BE49-F238E27FC236}">
                      <a16:creationId xmlns:a16="http://schemas.microsoft.com/office/drawing/2014/main" id="{E7714A64-E5E0-F6DF-ABD0-80AC31152DF2}"/>
                    </a:ext>
                  </a:extLst>
                </p:cNvPr>
                <p:cNvGrpSpPr/>
                <p:nvPr/>
              </p:nvGrpSpPr>
              <p:grpSpPr>
                <a:xfrm>
                  <a:off x="9305840" y="2572417"/>
                  <a:ext cx="31417" cy="97716"/>
                  <a:chOff x="9305840" y="2572417"/>
                  <a:chExt cx="31417" cy="97716"/>
                </a:xfrm>
                <a:solidFill>
                  <a:srgbClr val="56C3E8"/>
                </a:solidFill>
              </p:grpSpPr>
              <p:sp>
                <p:nvSpPr>
                  <p:cNvPr id="1257" name="任意多边形: 形状 1256">
                    <a:extLst>
                      <a:ext uri="{FF2B5EF4-FFF2-40B4-BE49-F238E27FC236}">
                        <a16:creationId xmlns:a16="http://schemas.microsoft.com/office/drawing/2014/main" id="{A7633862-DEC1-899E-62AE-1895F3DD210C}"/>
                      </a:ext>
                    </a:extLst>
                  </p:cNvPr>
                  <p:cNvSpPr/>
                  <p:nvPr/>
                </p:nvSpPr>
                <p:spPr>
                  <a:xfrm>
                    <a:off x="9306533" y="2572417"/>
                    <a:ext cx="30262" cy="2079"/>
                  </a:xfrm>
                  <a:custGeom>
                    <a:avLst/>
                    <a:gdLst>
                      <a:gd name="connsiteX0" fmla="*/ 0 w 30262"/>
                      <a:gd name="connsiteY0" fmla="*/ 2079 h 2079"/>
                      <a:gd name="connsiteX1" fmla="*/ 0 w 30262"/>
                      <a:gd name="connsiteY1" fmla="*/ 1155 h 2079"/>
                      <a:gd name="connsiteX2" fmla="*/ 0 w 30262"/>
                      <a:gd name="connsiteY2" fmla="*/ 231 h 2079"/>
                      <a:gd name="connsiteX3" fmla="*/ 13168 w 30262"/>
                      <a:gd name="connsiteY3" fmla="*/ 0 h 2079"/>
                      <a:gd name="connsiteX4" fmla="*/ 21484 w 30262"/>
                      <a:gd name="connsiteY4" fmla="*/ 0 h 2079"/>
                      <a:gd name="connsiteX5" fmla="*/ 30262 w 30262"/>
                      <a:gd name="connsiteY5" fmla="*/ 231 h 2079"/>
                      <a:gd name="connsiteX6" fmla="*/ 30262 w 30262"/>
                      <a:gd name="connsiteY6" fmla="*/ 1155 h 2079"/>
                      <a:gd name="connsiteX7" fmla="*/ 30262 w 30262"/>
                      <a:gd name="connsiteY7" fmla="*/ 2079 h 2079"/>
                      <a:gd name="connsiteX8" fmla="*/ 21484 w 30262"/>
                      <a:gd name="connsiteY8" fmla="*/ 1848 h 2079"/>
                      <a:gd name="connsiteX9" fmla="*/ 13168 w 30262"/>
                      <a:gd name="connsiteY9" fmla="*/ 1848 h 2079"/>
                      <a:gd name="connsiteX10" fmla="*/ 77 w 30262"/>
                      <a:gd name="connsiteY10" fmla="*/ 2079 h 2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0262" h="2079">
                        <a:moveTo>
                          <a:pt x="0" y="2079"/>
                        </a:moveTo>
                        <a:lnTo>
                          <a:pt x="0" y="1155"/>
                        </a:lnTo>
                        <a:cubicBezTo>
                          <a:pt x="0" y="1155"/>
                          <a:pt x="0" y="231"/>
                          <a:pt x="0" y="231"/>
                        </a:cubicBezTo>
                        <a:cubicBezTo>
                          <a:pt x="3234" y="231"/>
                          <a:pt x="7854" y="77"/>
                          <a:pt x="13168" y="0"/>
                        </a:cubicBezTo>
                        <a:cubicBezTo>
                          <a:pt x="15786" y="0"/>
                          <a:pt x="18635" y="0"/>
                          <a:pt x="21484" y="0"/>
                        </a:cubicBezTo>
                        <a:cubicBezTo>
                          <a:pt x="24333" y="0"/>
                          <a:pt x="27336" y="77"/>
                          <a:pt x="30262" y="231"/>
                        </a:cubicBezTo>
                        <a:lnTo>
                          <a:pt x="30262" y="1155"/>
                        </a:lnTo>
                        <a:cubicBezTo>
                          <a:pt x="30262" y="1155"/>
                          <a:pt x="30262" y="2079"/>
                          <a:pt x="30262" y="2079"/>
                        </a:cubicBezTo>
                        <a:cubicBezTo>
                          <a:pt x="27336" y="2002"/>
                          <a:pt x="24410" y="1925"/>
                          <a:pt x="21484" y="1848"/>
                        </a:cubicBezTo>
                        <a:cubicBezTo>
                          <a:pt x="18558" y="1771"/>
                          <a:pt x="15786" y="1848"/>
                          <a:pt x="13168" y="1848"/>
                        </a:cubicBezTo>
                        <a:cubicBezTo>
                          <a:pt x="7931" y="1848"/>
                          <a:pt x="3311" y="2002"/>
                          <a:pt x="77" y="2079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8" name="任意多边形: 形状 1257">
                    <a:extLst>
                      <a:ext uri="{FF2B5EF4-FFF2-40B4-BE49-F238E27FC236}">
                        <a16:creationId xmlns:a16="http://schemas.microsoft.com/office/drawing/2014/main" id="{17EA63D0-5DB9-B168-AB09-B55E72F355DD}"/>
                      </a:ext>
                    </a:extLst>
                  </p:cNvPr>
                  <p:cNvSpPr/>
                  <p:nvPr/>
                </p:nvSpPr>
                <p:spPr>
                  <a:xfrm>
                    <a:off x="9306380" y="2581349"/>
                    <a:ext cx="29877" cy="2421"/>
                  </a:xfrm>
                  <a:custGeom>
                    <a:avLst/>
                    <a:gdLst>
                      <a:gd name="connsiteX0" fmla="*/ 154 w 29877"/>
                      <a:gd name="connsiteY0" fmla="*/ 231 h 2421"/>
                      <a:gd name="connsiteX1" fmla="*/ 3696 w 29877"/>
                      <a:gd name="connsiteY1" fmla="*/ 385 h 2421"/>
                      <a:gd name="connsiteX2" fmla="*/ 6853 w 29877"/>
                      <a:gd name="connsiteY2" fmla="*/ 462 h 2421"/>
                      <a:gd name="connsiteX3" fmla="*/ 13167 w 29877"/>
                      <a:gd name="connsiteY3" fmla="*/ 462 h 2421"/>
                      <a:gd name="connsiteX4" fmla="*/ 13629 w 29877"/>
                      <a:gd name="connsiteY4" fmla="*/ 462 h 2421"/>
                      <a:gd name="connsiteX5" fmla="*/ 19097 w 29877"/>
                      <a:gd name="connsiteY5" fmla="*/ 308 h 2421"/>
                      <a:gd name="connsiteX6" fmla="*/ 22100 w 29877"/>
                      <a:gd name="connsiteY6" fmla="*/ 154 h 2421"/>
                      <a:gd name="connsiteX7" fmla="*/ 24641 w 29877"/>
                      <a:gd name="connsiteY7" fmla="*/ 0 h 2421"/>
                      <a:gd name="connsiteX8" fmla="*/ 26104 w 29877"/>
                      <a:gd name="connsiteY8" fmla="*/ 154 h 2421"/>
                      <a:gd name="connsiteX9" fmla="*/ 29877 w 29877"/>
                      <a:gd name="connsiteY9" fmla="*/ 539 h 2421"/>
                      <a:gd name="connsiteX10" fmla="*/ 29723 w 29877"/>
                      <a:gd name="connsiteY10" fmla="*/ 1463 h 2421"/>
                      <a:gd name="connsiteX11" fmla="*/ 29569 w 29877"/>
                      <a:gd name="connsiteY11" fmla="*/ 2387 h 2421"/>
                      <a:gd name="connsiteX12" fmla="*/ 21253 w 29877"/>
                      <a:gd name="connsiteY12" fmla="*/ 2387 h 2421"/>
                      <a:gd name="connsiteX13" fmla="*/ 13322 w 29877"/>
                      <a:gd name="connsiteY13" fmla="*/ 2387 h 2421"/>
                      <a:gd name="connsiteX14" fmla="*/ 770 w 29877"/>
                      <a:gd name="connsiteY14" fmla="*/ 2387 h 2421"/>
                      <a:gd name="connsiteX15" fmla="*/ 385 w 29877"/>
                      <a:gd name="connsiteY15" fmla="*/ 1386 h 2421"/>
                      <a:gd name="connsiteX16" fmla="*/ 0 w 29877"/>
                      <a:gd name="connsiteY16" fmla="*/ 462 h 2421"/>
                      <a:gd name="connsiteX17" fmla="*/ 0 w 29877"/>
                      <a:gd name="connsiteY17" fmla="*/ 154 h 2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9877" h="2421">
                        <a:moveTo>
                          <a:pt x="154" y="231"/>
                        </a:moveTo>
                        <a:cubicBezTo>
                          <a:pt x="1232" y="308"/>
                          <a:pt x="2387" y="385"/>
                          <a:pt x="3696" y="385"/>
                        </a:cubicBezTo>
                        <a:cubicBezTo>
                          <a:pt x="4697" y="385"/>
                          <a:pt x="5698" y="462"/>
                          <a:pt x="6853" y="462"/>
                        </a:cubicBezTo>
                        <a:cubicBezTo>
                          <a:pt x="8855" y="462"/>
                          <a:pt x="10934" y="462"/>
                          <a:pt x="13167" y="462"/>
                        </a:cubicBezTo>
                        <a:cubicBezTo>
                          <a:pt x="13322" y="462"/>
                          <a:pt x="13475" y="462"/>
                          <a:pt x="13629" y="462"/>
                        </a:cubicBezTo>
                        <a:cubicBezTo>
                          <a:pt x="15401" y="462"/>
                          <a:pt x="17249" y="385"/>
                          <a:pt x="19097" y="308"/>
                        </a:cubicBezTo>
                        <a:cubicBezTo>
                          <a:pt x="20098" y="308"/>
                          <a:pt x="21099" y="231"/>
                          <a:pt x="22100" y="154"/>
                        </a:cubicBezTo>
                        <a:cubicBezTo>
                          <a:pt x="22947" y="154"/>
                          <a:pt x="23794" y="77"/>
                          <a:pt x="24641" y="0"/>
                        </a:cubicBezTo>
                        <a:cubicBezTo>
                          <a:pt x="25103" y="0"/>
                          <a:pt x="25642" y="154"/>
                          <a:pt x="26104" y="154"/>
                        </a:cubicBezTo>
                        <a:cubicBezTo>
                          <a:pt x="27336" y="308"/>
                          <a:pt x="28645" y="462"/>
                          <a:pt x="29877" y="539"/>
                        </a:cubicBezTo>
                        <a:cubicBezTo>
                          <a:pt x="29877" y="539"/>
                          <a:pt x="29800" y="1463"/>
                          <a:pt x="29723" y="1463"/>
                        </a:cubicBezTo>
                        <a:cubicBezTo>
                          <a:pt x="29646" y="1463"/>
                          <a:pt x="29646" y="2387"/>
                          <a:pt x="29569" y="2387"/>
                        </a:cubicBezTo>
                        <a:cubicBezTo>
                          <a:pt x="26797" y="2387"/>
                          <a:pt x="24025" y="2387"/>
                          <a:pt x="21253" y="2387"/>
                        </a:cubicBezTo>
                        <a:cubicBezTo>
                          <a:pt x="18558" y="2387"/>
                          <a:pt x="15863" y="2387"/>
                          <a:pt x="13322" y="2387"/>
                        </a:cubicBezTo>
                        <a:cubicBezTo>
                          <a:pt x="8316" y="2387"/>
                          <a:pt x="3927" y="2464"/>
                          <a:pt x="770" y="2387"/>
                        </a:cubicBezTo>
                        <a:cubicBezTo>
                          <a:pt x="616" y="2387"/>
                          <a:pt x="462" y="1386"/>
                          <a:pt x="385" y="1386"/>
                        </a:cubicBezTo>
                        <a:cubicBezTo>
                          <a:pt x="308" y="1386"/>
                          <a:pt x="77" y="539"/>
                          <a:pt x="0" y="462"/>
                        </a:cubicBezTo>
                        <a:lnTo>
                          <a:pt x="0" y="154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9" name="任意多边形: 形状 1258">
                    <a:extLst>
                      <a:ext uri="{FF2B5EF4-FFF2-40B4-BE49-F238E27FC236}">
                        <a16:creationId xmlns:a16="http://schemas.microsoft.com/office/drawing/2014/main" id="{1947116F-8CC4-49D1-9099-B22547897038}"/>
                      </a:ext>
                    </a:extLst>
                  </p:cNvPr>
                  <p:cNvSpPr/>
                  <p:nvPr/>
                </p:nvSpPr>
                <p:spPr>
                  <a:xfrm>
                    <a:off x="9306533" y="2590590"/>
                    <a:ext cx="29415" cy="2695"/>
                  </a:xfrm>
                  <a:custGeom>
                    <a:avLst/>
                    <a:gdLst>
                      <a:gd name="connsiteX0" fmla="*/ 77 w 29415"/>
                      <a:gd name="connsiteY0" fmla="*/ 77 h 2695"/>
                      <a:gd name="connsiteX1" fmla="*/ 3696 w 29415"/>
                      <a:gd name="connsiteY1" fmla="*/ 539 h 2695"/>
                      <a:gd name="connsiteX2" fmla="*/ 6930 w 29415"/>
                      <a:gd name="connsiteY2" fmla="*/ 847 h 2695"/>
                      <a:gd name="connsiteX3" fmla="*/ 13475 w 29415"/>
                      <a:gd name="connsiteY3" fmla="*/ 924 h 2695"/>
                      <a:gd name="connsiteX4" fmla="*/ 13938 w 29415"/>
                      <a:gd name="connsiteY4" fmla="*/ 924 h 2695"/>
                      <a:gd name="connsiteX5" fmla="*/ 19559 w 29415"/>
                      <a:gd name="connsiteY5" fmla="*/ 616 h 2695"/>
                      <a:gd name="connsiteX6" fmla="*/ 22639 w 29415"/>
                      <a:gd name="connsiteY6" fmla="*/ 308 h 2695"/>
                      <a:gd name="connsiteX7" fmla="*/ 25180 w 29415"/>
                      <a:gd name="connsiteY7" fmla="*/ 0 h 2695"/>
                      <a:gd name="connsiteX8" fmla="*/ 26643 w 29415"/>
                      <a:gd name="connsiteY8" fmla="*/ 308 h 2695"/>
                      <a:gd name="connsiteX9" fmla="*/ 29415 w 29415"/>
                      <a:gd name="connsiteY9" fmla="*/ 1001 h 2695"/>
                      <a:gd name="connsiteX10" fmla="*/ 29184 w 29415"/>
                      <a:gd name="connsiteY10" fmla="*/ 1848 h 2695"/>
                      <a:gd name="connsiteX11" fmla="*/ 28953 w 29415"/>
                      <a:gd name="connsiteY11" fmla="*/ 2695 h 2695"/>
                      <a:gd name="connsiteX12" fmla="*/ 21099 w 29415"/>
                      <a:gd name="connsiteY12" fmla="*/ 2695 h 2695"/>
                      <a:gd name="connsiteX13" fmla="*/ 13553 w 29415"/>
                      <a:gd name="connsiteY13" fmla="*/ 2695 h 2695"/>
                      <a:gd name="connsiteX14" fmla="*/ 1540 w 29415"/>
                      <a:gd name="connsiteY14" fmla="*/ 2695 h 2695"/>
                      <a:gd name="connsiteX15" fmla="*/ 770 w 29415"/>
                      <a:gd name="connsiteY15" fmla="*/ 1617 h 2695"/>
                      <a:gd name="connsiteX16" fmla="*/ 0 w 29415"/>
                      <a:gd name="connsiteY16" fmla="*/ 539 h 2695"/>
                      <a:gd name="connsiteX17" fmla="*/ 231 w 29415"/>
                      <a:gd name="connsiteY17" fmla="*/ 77 h 26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9415" h="2695">
                        <a:moveTo>
                          <a:pt x="77" y="77"/>
                        </a:moveTo>
                        <a:cubicBezTo>
                          <a:pt x="1155" y="231"/>
                          <a:pt x="2387" y="385"/>
                          <a:pt x="3696" y="539"/>
                        </a:cubicBezTo>
                        <a:cubicBezTo>
                          <a:pt x="4697" y="616"/>
                          <a:pt x="5775" y="770"/>
                          <a:pt x="6930" y="847"/>
                        </a:cubicBezTo>
                        <a:cubicBezTo>
                          <a:pt x="9009" y="1001"/>
                          <a:pt x="11165" y="1001"/>
                          <a:pt x="13475" y="924"/>
                        </a:cubicBezTo>
                        <a:cubicBezTo>
                          <a:pt x="13630" y="924"/>
                          <a:pt x="13784" y="924"/>
                          <a:pt x="13938" y="924"/>
                        </a:cubicBezTo>
                        <a:cubicBezTo>
                          <a:pt x="15786" y="924"/>
                          <a:pt x="17634" y="770"/>
                          <a:pt x="19559" y="616"/>
                        </a:cubicBezTo>
                        <a:cubicBezTo>
                          <a:pt x="20560" y="539"/>
                          <a:pt x="21638" y="385"/>
                          <a:pt x="22639" y="308"/>
                        </a:cubicBezTo>
                        <a:cubicBezTo>
                          <a:pt x="23486" y="231"/>
                          <a:pt x="24333" y="77"/>
                          <a:pt x="25180" y="0"/>
                        </a:cubicBezTo>
                        <a:cubicBezTo>
                          <a:pt x="25565" y="0"/>
                          <a:pt x="26258" y="308"/>
                          <a:pt x="26643" y="308"/>
                        </a:cubicBezTo>
                        <a:cubicBezTo>
                          <a:pt x="27567" y="539"/>
                          <a:pt x="28491" y="770"/>
                          <a:pt x="29415" y="1001"/>
                        </a:cubicBezTo>
                        <a:cubicBezTo>
                          <a:pt x="29415" y="1001"/>
                          <a:pt x="29261" y="1848"/>
                          <a:pt x="29184" y="1848"/>
                        </a:cubicBezTo>
                        <a:cubicBezTo>
                          <a:pt x="29107" y="1848"/>
                          <a:pt x="29030" y="2695"/>
                          <a:pt x="28953" y="2695"/>
                        </a:cubicBezTo>
                        <a:cubicBezTo>
                          <a:pt x="26335" y="2695"/>
                          <a:pt x="23717" y="2695"/>
                          <a:pt x="21099" y="2695"/>
                        </a:cubicBezTo>
                        <a:cubicBezTo>
                          <a:pt x="18481" y="2695"/>
                          <a:pt x="16017" y="2695"/>
                          <a:pt x="13553" y="2695"/>
                        </a:cubicBezTo>
                        <a:cubicBezTo>
                          <a:pt x="8855" y="2695"/>
                          <a:pt x="4620" y="2695"/>
                          <a:pt x="1540" y="2695"/>
                        </a:cubicBezTo>
                        <a:cubicBezTo>
                          <a:pt x="1309" y="2618"/>
                          <a:pt x="1001" y="1694"/>
                          <a:pt x="770" y="1617"/>
                        </a:cubicBezTo>
                        <a:cubicBezTo>
                          <a:pt x="539" y="1540"/>
                          <a:pt x="231" y="693"/>
                          <a:pt x="0" y="539"/>
                        </a:cubicBezTo>
                        <a:lnTo>
                          <a:pt x="231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0" name="任意多边形: 形状 1259">
                    <a:extLst>
                      <a:ext uri="{FF2B5EF4-FFF2-40B4-BE49-F238E27FC236}">
                        <a16:creationId xmlns:a16="http://schemas.microsoft.com/office/drawing/2014/main" id="{3FB17FFC-CBE8-2548-B397-36374520E8D6}"/>
                      </a:ext>
                    </a:extLst>
                  </p:cNvPr>
                  <p:cNvSpPr/>
                  <p:nvPr/>
                </p:nvSpPr>
                <p:spPr>
                  <a:xfrm>
                    <a:off x="9306302" y="2599753"/>
                    <a:ext cx="29106" cy="3388"/>
                  </a:xfrm>
                  <a:custGeom>
                    <a:avLst/>
                    <a:gdLst>
                      <a:gd name="connsiteX0" fmla="*/ 385 w 29106"/>
                      <a:gd name="connsiteY0" fmla="*/ 0 h 3388"/>
                      <a:gd name="connsiteX1" fmla="*/ 4004 w 29106"/>
                      <a:gd name="connsiteY1" fmla="*/ 693 h 3388"/>
                      <a:gd name="connsiteX2" fmla="*/ 7315 w 29106"/>
                      <a:gd name="connsiteY2" fmla="*/ 1155 h 3388"/>
                      <a:gd name="connsiteX3" fmla="*/ 14015 w 29106"/>
                      <a:gd name="connsiteY3" fmla="*/ 1386 h 3388"/>
                      <a:gd name="connsiteX4" fmla="*/ 14477 w 29106"/>
                      <a:gd name="connsiteY4" fmla="*/ 1386 h 3388"/>
                      <a:gd name="connsiteX5" fmla="*/ 20252 w 29106"/>
                      <a:gd name="connsiteY5" fmla="*/ 924 h 3388"/>
                      <a:gd name="connsiteX6" fmla="*/ 23409 w 29106"/>
                      <a:gd name="connsiteY6" fmla="*/ 462 h 3388"/>
                      <a:gd name="connsiteX7" fmla="*/ 25950 w 29106"/>
                      <a:gd name="connsiteY7" fmla="*/ 0 h 3388"/>
                      <a:gd name="connsiteX8" fmla="*/ 27336 w 29106"/>
                      <a:gd name="connsiteY8" fmla="*/ 462 h 3388"/>
                      <a:gd name="connsiteX9" fmla="*/ 29107 w 29106"/>
                      <a:gd name="connsiteY9" fmla="*/ 1463 h 3388"/>
                      <a:gd name="connsiteX10" fmla="*/ 28722 w 29106"/>
                      <a:gd name="connsiteY10" fmla="*/ 2310 h 3388"/>
                      <a:gd name="connsiteX11" fmla="*/ 28337 w 29106"/>
                      <a:gd name="connsiteY11" fmla="*/ 3080 h 3388"/>
                      <a:gd name="connsiteX12" fmla="*/ 20945 w 29106"/>
                      <a:gd name="connsiteY12" fmla="*/ 3311 h 3388"/>
                      <a:gd name="connsiteX13" fmla="*/ 13784 w 29106"/>
                      <a:gd name="connsiteY13" fmla="*/ 3388 h 3388"/>
                      <a:gd name="connsiteX14" fmla="*/ 2310 w 29106"/>
                      <a:gd name="connsiteY14" fmla="*/ 3157 h 3388"/>
                      <a:gd name="connsiteX15" fmla="*/ 1155 w 29106"/>
                      <a:gd name="connsiteY15" fmla="*/ 2002 h 3388"/>
                      <a:gd name="connsiteX16" fmla="*/ 0 w 29106"/>
                      <a:gd name="connsiteY16" fmla="*/ 693 h 3388"/>
                      <a:gd name="connsiteX17" fmla="*/ 385 w 29106"/>
                      <a:gd name="connsiteY17" fmla="*/ 77 h 3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9106" h="3388">
                        <a:moveTo>
                          <a:pt x="385" y="0"/>
                        </a:moveTo>
                        <a:cubicBezTo>
                          <a:pt x="1463" y="308"/>
                          <a:pt x="2695" y="462"/>
                          <a:pt x="4004" y="693"/>
                        </a:cubicBezTo>
                        <a:cubicBezTo>
                          <a:pt x="5082" y="847"/>
                          <a:pt x="6160" y="1001"/>
                          <a:pt x="7315" y="1155"/>
                        </a:cubicBezTo>
                        <a:cubicBezTo>
                          <a:pt x="9471" y="1386"/>
                          <a:pt x="11705" y="1386"/>
                          <a:pt x="14015" y="1386"/>
                        </a:cubicBezTo>
                        <a:cubicBezTo>
                          <a:pt x="14169" y="1386"/>
                          <a:pt x="14323" y="1386"/>
                          <a:pt x="14477" y="1386"/>
                        </a:cubicBezTo>
                        <a:cubicBezTo>
                          <a:pt x="16402" y="1386"/>
                          <a:pt x="18327" y="1155"/>
                          <a:pt x="20252" y="924"/>
                        </a:cubicBezTo>
                        <a:cubicBezTo>
                          <a:pt x="21330" y="770"/>
                          <a:pt x="22331" y="616"/>
                          <a:pt x="23409" y="462"/>
                        </a:cubicBezTo>
                        <a:cubicBezTo>
                          <a:pt x="24256" y="308"/>
                          <a:pt x="25103" y="154"/>
                          <a:pt x="25950" y="0"/>
                        </a:cubicBezTo>
                        <a:cubicBezTo>
                          <a:pt x="26335" y="0"/>
                          <a:pt x="27028" y="462"/>
                          <a:pt x="27336" y="462"/>
                        </a:cubicBezTo>
                        <a:cubicBezTo>
                          <a:pt x="27952" y="847"/>
                          <a:pt x="28568" y="1155"/>
                          <a:pt x="29107" y="1463"/>
                        </a:cubicBezTo>
                        <a:cubicBezTo>
                          <a:pt x="29030" y="1463"/>
                          <a:pt x="28876" y="2233"/>
                          <a:pt x="28722" y="2310"/>
                        </a:cubicBezTo>
                        <a:cubicBezTo>
                          <a:pt x="28568" y="2387"/>
                          <a:pt x="28491" y="3080"/>
                          <a:pt x="28337" y="3080"/>
                        </a:cubicBezTo>
                        <a:cubicBezTo>
                          <a:pt x="25873" y="3080"/>
                          <a:pt x="23332" y="3234"/>
                          <a:pt x="20945" y="3311"/>
                        </a:cubicBezTo>
                        <a:cubicBezTo>
                          <a:pt x="18481" y="3311"/>
                          <a:pt x="16094" y="3388"/>
                          <a:pt x="13784" y="3388"/>
                        </a:cubicBezTo>
                        <a:cubicBezTo>
                          <a:pt x="9317" y="3388"/>
                          <a:pt x="5313" y="3388"/>
                          <a:pt x="2310" y="3157"/>
                        </a:cubicBezTo>
                        <a:cubicBezTo>
                          <a:pt x="1925" y="3003"/>
                          <a:pt x="1540" y="2156"/>
                          <a:pt x="1155" y="2002"/>
                        </a:cubicBezTo>
                        <a:cubicBezTo>
                          <a:pt x="770" y="1848"/>
                          <a:pt x="385" y="1001"/>
                          <a:pt x="0" y="693"/>
                        </a:cubicBezTo>
                        <a:lnTo>
                          <a:pt x="385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1" name="任意多边形: 形状 1260">
                    <a:extLst>
                      <a:ext uri="{FF2B5EF4-FFF2-40B4-BE49-F238E27FC236}">
                        <a16:creationId xmlns:a16="http://schemas.microsoft.com/office/drawing/2014/main" id="{1C507E2F-DEF9-447B-0604-D3CC79DDBDD3}"/>
                      </a:ext>
                    </a:extLst>
                  </p:cNvPr>
                  <p:cNvSpPr/>
                  <p:nvPr/>
                </p:nvSpPr>
                <p:spPr>
                  <a:xfrm>
                    <a:off x="9306302" y="2608762"/>
                    <a:ext cx="28644" cy="3850"/>
                  </a:xfrm>
                  <a:custGeom>
                    <a:avLst/>
                    <a:gdLst>
                      <a:gd name="connsiteX0" fmla="*/ 385 w 28644"/>
                      <a:gd name="connsiteY0" fmla="*/ 77 h 3850"/>
                      <a:gd name="connsiteX1" fmla="*/ 4081 w 28644"/>
                      <a:gd name="connsiteY1" fmla="*/ 1001 h 3850"/>
                      <a:gd name="connsiteX2" fmla="*/ 7469 w 28644"/>
                      <a:gd name="connsiteY2" fmla="*/ 1617 h 3850"/>
                      <a:gd name="connsiteX3" fmla="*/ 14323 w 28644"/>
                      <a:gd name="connsiteY3" fmla="*/ 1925 h 3850"/>
                      <a:gd name="connsiteX4" fmla="*/ 14785 w 28644"/>
                      <a:gd name="connsiteY4" fmla="*/ 1925 h 3850"/>
                      <a:gd name="connsiteX5" fmla="*/ 20637 w 28644"/>
                      <a:gd name="connsiteY5" fmla="*/ 1309 h 3850"/>
                      <a:gd name="connsiteX6" fmla="*/ 23794 w 28644"/>
                      <a:gd name="connsiteY6" fmla="*/ 693 h 3850"/>
                      <a:gd name="connsiteX7" fmla="*/ 26412 w 28644"/>
                      <a:gd name="connsiteY7" fmla="*/ 0 h 3850"/>
                      <a:gd name="connsiteX8" fmla="*/ 27798 w 28644"/>
                      <a:gd name="connsiteY8" fmla="*/ 616 h 3850"/>
                      <a:gd name="connsiteX9" fmla="*/ 28645 w 28644"/>
                      <a:gd name="connsiteY9" fmla="*/ 1848 h 3850"/>
                      <a:gd name="connsiteX10" fmla="*/ 28183 w 28644"/>
                      <a:gd name="connsiteY10" fmla="*/ 2618 h 3850"/>
                      <a:gd name="connsiteX11" fmla="*/ 27721 w 28644"/>
                      <a:gd name="connsiteY11" fmla="*/ 3388 h 3850"/>
                      <a:gd name="connsiteX12" fmla="*/ 20714 w 28644"/>
                      <a:gd name="connsiteY12" fmla="*/ 3696 h 3850"/>
                      <a:gd name="connsiteX13" fmla="*/ 14015 w 28644"/>
                      <a:gd name="connsiteY13" fmla="*/ 3850 h 3850"/>
                      <a:gd name="connsiteX14" fmla="*/ 3080 w 28644"/>
                      <a:gd name="connsiteY14" fmla="*/ 3465 h 3850"/>
                      <a:gd name="connsiteX15" fmla="*/ 1540 w 28644"/>
                      <a:gd name="connsiteY15" fmla="*/ 2233 h 3850"/>
                      <a:gd name="connsiteX16" fmla="*/ 0 w 28644"/>
                      <a:gd name="connsiteY16" fmla="*/ 770 h 3850"/>
                      <a:gd name="connsiteX17" fmla="*/ 462 w 28644"/>
                      <a:gd name="connsiteY17" fmla="*/ 77 h 3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644" h="3850">
                        <a:moveTo>
                          <a:pt x="385" y="77"/>
                        </a:moveTo>
                        <a:cubicBezTo>
                          <a:pt x="1540" y="462"/>
                          <a:pt x="2772" y="770"/>
                          <a:pt x="4081" y="1001"/>
                        </a:cubicBezTo>
                        <a:cubicBezTo>
                          <a:pt x="5159" y="1232"/>
                          <a:pt x="6314" y="1463"/>
                          <a:pt x="7469" y="1617"/>
                        </a:cubicBezTo>
                        <a:cubicBezTo>
                          <a:pt x="9702" y="1925"/>
                          <a:pt x="11936" y="2002"/>
                          <a:pt x="14323" y="1925"/>
                        </a:cubicBezTo>
                        <a:cubicBezTo>
                          <a:pt x="14477" y="1925"/>
                          <a:pt x="14631" y="1925"/>
                          <a:pt x="14785" y="1925"/>
                        </a:cubicBezTo>
                        <a:cubicBezTo>
                          <a:pt x="16787" y="1848"/>
                          <a:pt x="18712" y="1617"/>
                          <a:pt x="20637" y="1309"/>
                        </a:cubicBezTo>
                        <a:cubicBezTo>
                          <a:pt x="21715" y="1155"/>
                          <a:pt x="22793" y="924"/>
                          <a:pt x="23794" y="693"/>
                        </a:cubicBezTo>
                        <a:cubicBezTo>
                          <a:pt x="24641" y="462"/>
                          <a:pt x="25565" y="231"/>
                          <a:pt x="26412" y="0"/>
                        </a:cubicBezTo>
                        <a:cubicBezTo>
                          <a:pt x="26720" y="0"/>
                          <a:pt x="27490" y="616"/>
                          <a:pt x="27798" y="616"/>
                        </a:cubicBezTo>
                        <a:cubicBezTo>
                          <a:pt x="28106" y="1078"/>
                          <a:pt x="28414" y="1540"/>
                          <a:pt x="28645" y="1848"/>
                        </a:cubicBezTo>
                        <a:cubicBezTo>
                          <a:pt x="28491" y="1848"/>
                          <a:pt x="28337" y="2541"/>
                          <a:pt x="28183" y="2618"/>
                        </a:cubicBezTo>
                        <a:cubicBezTo>
                          <a:pt x="28029" y="2695"/>
                          <a:pt x="27875" y="3311"/>
                          <a:pt x="27721" y="3388"/>
                        </a:cubicBezTo>
                        <a:cubicBezTo>
                          <a:pt x="25411" y="3542"/>
                          <a:pt x="23024" y="3619"/>
                          <a:pt x="20714" y="3696"/>
                        </a:cubicBezTo>
                        <a:cubicBezTo>
                          <a:pt x="18404" y="3773"/>
                          <a:pt x="16171" y="3850"/>
                          <a:pt x="14015" y="3850"/>
                        </a:cubicBezTo>
                        <a:cubicBezTo>
                          <a:pt x="9856" y="3850"/>
                          <a:pt x="6083" y="3850"/>
                          <a:pt x="3080" y="3465"/>
                        </a:cubicBezTo>
                        <a:cubicBezTo>
                          <a:pt x="2541" y="3311"/>
                          <a:pt x="2002" y="2464"/>
                          <a:pt x="1540" y="2233"/>
                        </a:cubicBezTo>
                        <a:cubicBezTo>
                          <a:pt x="1078" y="2002"/>
                          <a:pt x="539" y="1155"/>
                          <a:pt x="0" y="770"/>
                        </a:cubicBezTo>
                        <a:lnTo>
                          <a:pt x="462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2" name="任意多边形: 形状 1261">
                    <a:extLst>
                      <a:ext uri="{FF2B5EF4-FFF2-40B4-BE49-F238E27FC236}">
                        <a16:creationId xmlns:a16="http://schemas.microsoft.com/office/drawing/2014/main" id="{784479E3-BCFA-E880-C5E0-771B63716BFE}"/>
                      </a:ext>
                    </a:extLst>
                  </p:cNvPr>
                  <p:cNvSpPr/>
                  <p:nvPr/>
                </p:nvSpPr>
                <p:spPr>
                  <a:xfrm>
                    <a:off x="9306071" y="2617848"/>
                    <a:ext cx="28491" cy="4312"/>
                  </a:xfrm>
                  <a:custGeom>
                    <a:avLst/>
                    <a:gdLst>
                      <a:gd name="connsiteX0" fmla="*/ 693 w 28491"/>
                      <a:gd name="connsiteY0" fmla="*/ 0 h 4312"/>
                      <a:gd name="connsiteX1" fmla="*/ 4389 w 28491"/>
                      <a:gd name="connsiteY1" fmla="*/ 1232 h 4312"/>
                      <a:gd name="connsiteX2" fmla="*/ 7854 w 28491"/>
                      <a:gd name="connsiteY2" fmla="*/ 2002 h 4312"/>
                      <a:gd name="connsiteX3" fmla="*/ 14862 w 28491"/>
                      <a:gd name="connsiteY3" fmla="*/ 2387 h 4312"/>
                      <a:gd name="connsiteX4" fmla="*/ 15324 w 28491"/>
                      <a:gd name="connsiteY4" fmla="*/ 2387 h 4312"/>
                      <a:gd name="connsiteX5" fmla="*/ 21330 w 28491"/>
                      <a:gd name="connsiteY5" fmla="*/ 1617 h 4312"/>
                      <a:gd name="connsiteX6" fmla="*/ 24564 w 28491"/>
                      <a:gd name="connsiteY6" fmla="*/ 847 h 4312"/>
                      <a:gd name="connsiteX7" fmla="*/ 27182 w 28491"/>
                      <a:gd name="connsiteY7" fmla="*/ 0 h 4312"/>
                      <a:gd name="connsiteX8" fmla="*/ 28491 w 28491"/>
                      <a:gd name="connsiteY8" fmla="*/ 770 h 4312"/>
                      <a:gd name="connsiteX9" fmla="*/ 28337 w 28491"/>
                      <a:gd name="connsiteY9" fmla="*/ 2310 h 4312"/>
                      <a:gd name="connsiteX10" fmla="*/ 27721 w 28491"/>
                      <a:gd name="connsiteY10" fmla="*/ 3003 h 4312"/>
                      <a:gd name="connsiteX11" fmla="*/ 27105 w 28491"/>
                      <a:gd name="connsiteY11" fmla="*/ 3696 h 4312"/>
                      <a:gd name="connsiteX12" fmla="*/ 20560 w 28491"/>
                      <a:gd name="connsiteY12" fmla="*/ 4158 h 4312"/>
                      <a:gd name="connsiteX13" fmla="*/ 14246 w 28491"/>
                      <a:gd name="connsiteY13" fmla="*/ 4312 h 4312"/>
                      <a:gd name="connsiteX14" fmla="*/ 3850 w 28491"/>
                      <a:gd name="connsiteY14" fmla="*/ 3773 h 4312"/>
                      <a:gd name="connsiteX15" fmla="*/ 1925 w 28491"/>
                      <a:gd name="connsiteY15" fmla="*/ 2464 h 4312"/>
                      <a:gd name="connsiteX16" fmla="*/ 0 w 28491"/>
                      <a:gd name="connsiteY16" fmla="*/ 847 h 4312"/>
                      <a:gd name="connsiteX17" fmla="*/ 616 w 28491"/>
                      <a:gd name="connsiteY17" fmla="*/ 0 h 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491" h="4312">
                        <a:moveTo>
                          <a:pt x="693" y="0"/>
                        </a:moveTo>
                        <a:cubicBezTo>
                          <a:pt x="1848" y="462"/>
                          <a:pt x="3080" y="847"/>
                          <a:pt x="4389" y="1232"/>
                        </a:cubicBezTo>
                        <a:cubicBezTo>
                          <a:pt x="5544" y="1540"/>
                          <a:pt x="6699" y="1771"/>
                          <a:pt x="7854" y="2002"/>
                        </a:cubicBezTo>
                        <a:cubicBezTo>
                          <a:pt x="10164" y="2387"/>
                          <a:pt x="12475" y="2464"/>
                          <a:pt x="14862" y="2387"/>
                        </a:cubicBezTo>
                        <a:cubicBezTo>
                          <a:pt x="15016" y="2387"/>
                          <a:pt x="15170" y="2387"/>
                          <a:pt x="15324" y="2387"/>
                        </a:cubicBezTo>
                        <a:cubicBezTo>
                          <a:pt x="17326" y="2310"/>
                          <a:pt x="19405" y="2002"/>
                          <a:pt x="21330" y="1617"/>
                        </a:cubicBezTo>
                        <a:cubicBezTo>
                          <a:pt x="22408" y="1386"/>
                          <a:pt x="23486" y="1155"/>
                          <a:pt x="24564" y="847"/>
                        </a:cubicBezTo>
                        <a:cubicBezTo>
                          <a:pt x="25488" y="616"/>
                          <a:pt x="26335" y="308"/>
                          <a:pt x="27182" y="0"/>
                        </a:cubicBezTo>
                        <a:cubicBezTo>
                          <a:pt x="27413" y="0"/>
                          <a:pt x="28260" y="770"/>
                          <a:pt x="28491" y="770"/>
                        </a:cubicBezTo>
                        <a:cubicBezTo>
                          <a:pt x="28491" y="1309"/>
                          <a:pt x="28491" y="1848"/>
                          <a:pt x="28337" y="2310"/>
                        </a:cubicBezTo>
                        <a:cubicBezTo>
                          <a:pt x="28183" y="2387"/>
                          <a:pt x="27952" y="2926"/>
                          <a:pt x="27721" y="3003"/>
                        </a:cubicBezTo>
                        <a:cubicBezTo>
                          <a:pt x="27490" y="3080"/>
                          <a:pt x="27336" y="3619"/>
                          <a:pt x="27105" y="3696"/>
                        </a:cubicBezTo>
                        <a:cubicBezTo>
                          <a:pt x="24949" y="3850"/>
                          <a:pt x="22716" y="4081"/>
                          <a:pt x="20560" y="4158"/>
                        </a:cubicBezTo>
                        <a:cubicBezTo>
                          <a:pt x="18404" y="4235"/>
                          <a:pt x="16248" y="4312"/>
                          <a:pt x="14246" y="4312"/>
                        </a:cubicBezTo>
                        <a:cubicBezTo>
                          <a:pt x="10395" y="4312"/>
                          <a:pt x="6776" y="4158"/>
                          <a:pt x="3850" y="3773"/>
                        </a:cubicBezTo>
                        <a:cubicBezTo>
                          <a:pt x="3234" y="3542"/>
                          <a:pt x="2541" y="2772"/>
                          <a:pt x="1925" y="2464"/>
                        </a:cubicBezTo>
                        <a:cubicBezTo>
                          <a:pt x="1309" y="2156"/>
                          <a:pt x="616" y="1309"/>
                          <a:pt x="0" y="847"/>
                        </a:cubicBezTo>
                        <a:lnTo>
                          <a:pt x="616" y="0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3" name="任意多边形: 形状 1262">
                    <a:extLst>
                      <a:ext uri="{FF2B5EF4-FFF2-40B4-BE49-F238E27FC236}">
                        <a16:creationId xmlns:a16="http://schemas.microsoft.com/office/drawing/2014/main" id="{6C9D0DA8-7DD2-F2BE-A051-4FEB16CB1BA4}"/>
                      </a:ext>
                    </a:extLst>
                  </p:cNvPr>
                  <p:cNvSpPr/>
                  <p:nvPr/>
                </p:nvSpPr>
                <p:spPr>
                  <a:xfrm>
                    <a:off x="9306302" y="2626858"/>
                    <a:ext cx="28953" cy="4928"/>
                  </a:xfrm>
                  <a:custGeom>
                    <a:avLst/>
                    <a:gdLst>
                      <a:gd name="connsiteX0" fmla="*/ 539 w 28953"/>
                      <a:gd name="connsiteY0" fmla="*/ 77 h 4928"/>
                      <a:gd name="connsiteX1" fmla="*/ 4312 w 28953"/>
                      <a:gd name="connsiteY1" fmla="*/ 1540 h 4928"/>
                      <a:gd name="connsiteX2" fmla="*/ 7931 w 28953"/>
                      <a:gd name="connsiteY2" fmla="*/ 2464 h 4928"/>
                      <a:gd name="connsiteX3" fmla="*/ 15093 w 28953"/>
                      <a:gd name="connsiteY3" fmla="*/ 2926 h 4928"/>
                      <a:gd name="connsiteX4" fmla="*/ 15555 w 28953"/>
                      <a:gd name="connsiteY4" fmla="*/ 2926 h 4928"/>
                      <a:gd name="connsiteX5" fmla="*/ 21715 w 28953"/>
                      <a:gd name="connsiteY5" fmla="*/ 2002 h 4928"/>
                      <a:gd name="connsiteX6" fmla="*/ 25026 w 28953"/>
                      <a:gd name="connsiteY6" fmla="*/ 1001 h 4928"/>
                      <a:gd name="connsiteX7" fmla="*/ 27644 w 28953"/>
                      <a:gd name="connsiteY7" fmla="*/ 0 h 4928"/>
                      <a:gd name="connsiteX8" fmla="*/ 28953 w 28953"/>
                      <a:gd name="connsiteY8" fmla="*/ 924 h 4928"/>
                      <a:gd name="connsiteX9" fmla="*/ 27798 w 28953"/>
                      <a:gd name="connsiteY9" fmla="*/ 2772 h 4928"/>
                      <a:gd name="connsiteX10" fmla="*/ 27105 w 28953"/>
                      <a:gd name="connsiteY10" fmla="*/ 3465 h 4928"/>
                      <a:gd name="connsiteX11" fmla="*/ 26412 w 28953"/>
                      <a:gd name="connsiteY11" fmla="*/ 4081 h 4928"/>
                      <a:gd name="connsiteX12" fmla="*/ 20329 w 28953"/>
                      <a:gd name="connsiteY12" fmla="*/ 4697 h 4928"/>
                      <a:gd name="connsiteX13" fmla="*/ 14400 w 28953"/>
                      <a:gd name="connsiteY13" fmla="*/ 4928 h 4928"/>
                      <a:gd name="connsiteX14" fmla="*/ 4620 w 28953"/>
                      <a:gd name="connsiteY14" fmla="*/ 4235 h 4928"/>
                      <a:gd name="connsiteX15" fmla="*/ 2310 w 28953"/>
                      <a:gd name="connsiteY15" fmla="*/ 2849 h 4928"/>
                      <a:gd name="connsiteX16" fmla="*/ 0 w 28953"/>
                      <a:gd name="connsiteY16" fmla="*/ 1078 h 4928"/>
                      <a:gd name="connsiteX17" fmla="*/ 693 w 28953"/>
                      <a:gd name="connsiteY17" fmla="*/ 77 h 4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953" h="4928">
                        <a:moveTo>
                          <a:pt x="539" y="77"/>
                        </a:moveTo>
                        <a:cubicBezTo>
                          <a:pt x="1694" y="693"/>
                          <a:pt x="3003" y="1155"/>
                          <a:pt x="4312" y="1540"/>
                        </a:cubicBezTo>
                        <a:cubicBezTo>
                          <a:pt x="5467" y="1925"/>
                          <a:pt x="6699" y="2233"/>
                          <a:pt x="7931" y="2464"/>
                        </a:cubicBezTo>
                        <a:cubicBezTo>
                          <a:pt x="10319" y="2926"/>
                          <a:pt x="12706" y="3080"/>
                          <a:pt x="15093" y="2926"/>
                        </a:cubicBezTo>
                        <a:cubicBezTo>
                          <a:pt x="15247" y="2926"/>
                          <a:pt x="15401" y="2926"/>
                          <a:pt x="15555" y="2926"/>
                        </a:cubicBezTo>
                        <a:cubicBezTo>
                          <a:pt x="17634" y="2772"/>
                          <a:pt x="19713" y="2464"/>
                          <a:pt x="21715" y="2002"/>
                        </a:cubicBezTo>
                        <a:cubicBezTo>
                          <a:pt x="22870" y="1694"/>
                          <a:pt x="23948" y="1386"/>
                          <a:pt x="25026" y="1001"/>
                        </a:cubicBezTo>
                        <a:cubicBezTo>
                          <a:pt x="25950" y="693"/>
                          <a:pt x="26797" y="385"/>
                          <a:pt x="27644" y="0"/>
                        </a:cubicBezTo>
                        <a:cubicBezTo>
                          <a:pt x="27875" y="0"/>
                          <a:pt x="28722" y="924"/>
                          <a:pt x="28953" y="924"/>
                        </a:cubicBezTo>
                        <a:cubicBezTo>
                          <a:pt x="28645" y="1617"/>
                          <a:pt x="28260" y="2233"/>
                          <a:pt x="27798" y="2772"/>
                        </a:cubicBezTo>
                        <a:cubicBezTo>
                          <a:pt x="27567" y="2849"/>
                          <a:pt x="27336" y="3388"/>
                          <a:pt x="27105" y="3465"/>
                        </a:cubicBezTo>
                        <a:cubicBezTo>
                          <a:pt x="26874" y="3542"/>
                          <a:pt x="26643" y="4004"/>
                          <a:pt x="26412" y="4081"/>
                        </a:cubicBezTo>
                        <a:cubicBezTo>
                          <a:pt x="24410" y="4312"/>
                          <a:pt x="22331" y="4543"/>
                          <a:pt x="20329" y="4697"/>
                        </a:cubicBezTo>
                        <a:cubicBezTo>
                          <a:pt x="18327" y="4851"/>
                          <a:pt x="16325" y="4928"/>
                          <a:pt x="14400" y="4928"/>
                        </a:cubicBezTo>
                        <a:cubicBezTo>
                          <a:pt x="10781" y="4928"/>
                          <a:pt x="7392" y="4774"/>
                          <a:pt x="4620" y="4235"/>
                        </a:cubicBezTo>
                        <a:cubicBezTo>
                          <a:pt x="3850" y="4004"/>
                          <a:pt x="3080" y="3234"/>
                          <a:pt x="2310" y="2849"/>
                        </a:cubicBezTo>
                        <a:cubicBezTo>
                          <a:pt x="1540" y="2464"/>
                          <a:pt x="770" y="1617"/>
                          <a:pt x="0" y="1078"/>
                        </a:cubicBezTo>
                        <a:lnTo>
                          <a:pt x="693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4" name="任意多边形: 形状 1263">
                    <a:extLst>
                      <a:ext uri="{FF2B5EF4-FFF2-40B4-BE49-F238E27FC236}">
                        <a16:creationId xmlns:a16="http://schemas.microsoft.com/office/drawing/2014/main" id="{B7F332F0-CA07-96D1-7F39-220ABDADA3A0}"/>
                      </a:ext>
                    </a:extLst>
                  </p:cNvPr>
                  <p:cNvSpPr/>
                  <p:nvPr/>
                </p:nvSpPr>
                <p:spPr>
                  <a:xfrm>
                    <a:off x="9306071" y="2635944"/>
                    <a:ext cx="29646" cy="5390"/>
                  </a:xfrm>
                  <a:custGeom>
                    <a:avLst/>
                    <a:gdLst>
                      <a:gd name="connsiteX0" fmla="*/ 847 w 29646"/>
                      <a:gd name="connsiteY0" fmla="*/ 77 h 5390"/>
                      <a:gd name="connsiteX1" fmla="*/ 4620 w 29646"/>
                      <a:gd name="connsiteY1" fmla="*/ 1771 h 5390"/>
                      <a:gd name="connsiteX2" fmla="*/ 8316 w 29646"/>
                      <a:gd name="connsiteY2" fmla="*/ 2849 h 5390"/>
                      <a:gd name="connsiteX3" fmla="*/ 15632 w 29646"/>
                      <a:gd name="connsiteY3" fmla="*/ 3388 h 5390"/>
                      <a:gd name="connsiteX4" fmla="*/ 16171 w 29646"/>
                      <a:gd name="connsiteY4" fmla="*/ 3388 h 5390"/>
                      <a:gd name="connsiteX5" fmla="*/ 22485 w 29646"/>
                      <a:gd name="connsiteY5" fmla="*/ 2310 h 5390"/>
                      <a:gd name="connsiteX6" fmla="*/ 25796 w 29646"/>
                      <a:gd name="connsiteY6" fmla="*/ 1155 h 5390"/>
                      <a:gd name="connsiteX7" fmla="*/ 28414 w 29646"/>
                      <a:gd name="connsiteY7" fmla="*/ 0 h 5390"/>
                      <a:gd name="connsiteX8" fmla="*/ 29646 w 29646"/>
                      <a:gd name="connsiteY8" fmla="*/ 1078 h 5390"/>
                      <a:gd name="connsiteX9" fmla="*/ 27490 w 29646"/>
                      <a:gd name="connsiteY9" fmla="*/ 3157 h 5390"/>
                      <a:gd name="connsiteX10" fmla="*/ 26720 w 29646"/>
                      <a:gd name="connsiteY10" fmla="*/ 3773 h 5390"/>
                      <a:gd name="connsiteX11" fmla="*/ 25873 w 29646"/>
                      <a:gd name="connsiteY11" fmla="*/ 4389 h 5390"/>
                      <a:gd name="connsiteX12" fmla="*/ 20175 w 29646"/>
                      <a:gd name="connsiteY12" fmla="*/ 5159 h 5390"/>
                      <a:gd name="connsiteX13" fmla="*/ 14631 w 29646"/>
                      <a:gd name="connsiteY13" fmla="*/ 5390 h 5390"/>
                      <a:gd name="connsiteX14" fmla="*/ 5390 w 29646"/>
                      <a:gd name="connsiteY14" fmla="*/ 4620 h 5390"/>
                      <a:gd name="connsiteX15" fmla="*/ 2695 w 29646"/>
                      <a:gd name="connsiteY15" fmla="*/ 3157 h 5390"/>
                      <a:gd name="connsiteX16" fmla="*/ 0 w 29646"/>
                      <a:gd name="connsiteY16" fmla="*/ 1232 h 5390"/>
                      <a:gd name="connsiteX17" fmla="*/ 847 w 29646"/>
                      <a:gd name="connsiteY17" fmla="*/ 77 h 5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9646" h="5390">
                        <a:moveTo>
                          <a:pt x="847" y="77"/>
                        </a:moveTo>
                        <a:cubicBezTo>
                          <a:pt x="2079" y="770"/>
                          <a:pt x="3311" y="1309"/>
                          <a:pt x="4620" y="1771"/>
                        </a:cubicBezTo>
                        <a:cubicBezTo>
                          <a:pt x="5852" y="2233"/>
                          <a:pt x="7084" y="2618"/>
                          <a:pt x="8316" y="2849"/>
                        </a:cubicBezTo>
                        <a:cubicBezTo>
                          <a:pt x="10703" y="3388"/>
                          <a:pt x="13168" y="3542"/>
                          <a:pt x="15632" y="3388"/>
                        </a:cubicBezTo>
                        <a:cubicBezTo>
                          <a:pt x="15786" y="3388"/>
                          <a:pt x="15940" y="3388"/>
                          <a:pt x="16171" y="3388"/>
                        </a:cubicBezTo>
                        <a:cubicBezTo>
                          <a:pt x="18327" y="3234"/>
                          <a:pt x="20406" y="2849"/>
                          <a:pt x="22485" y="2310"/>
                        </a:cubicBezTo>
                        <a:cubicBezTo>
                          <a:pt x="23640" y="2002"/>
                          <a:pt x="24718" y="1617"/>
                          <a:pt x="25796" y="1155"/>
                        </a:cubicBezTo>
                        <a:cubicBezTo>
                          <a:pt x="26720" y="770"/>
                          <a:pt x="27567" y="385"/>
                          <a:pt x="28414" y="0"/>
                        </a:cubicBezTo>
                        <a:cubicBezTo>
                          <a:pt x="28568" y="0"/>
                          <a:pt x="29492" y="1078"/>
                          <a:pt x="29646" y="1078"/>
                        </a:cubicBezTo>
                        <a:cubicBezTo>
                          <a:pt x="29030" y="1848"/>
                          <a:pt x="28337" y="2541"/>
                          <a:pt x="27490" y="3157"/>
                        </a:cubicBezTo>
                        <a:cubicBezTo>
                          <a:pt x="27259" y="3311"/>
                          <a:pt x="26951" y="3696"/>
                          <a:pt x="26720" y="3773"/>
                        </a:cubicBezTo>
                        <a:cubicBezTo>
                          <a:pt x="26489" y="3850"/>
                          <a:pt x="26181" y="4235"/>
                          <a:pt x="25873" y="4389"/>
                        </a:cubicBezTo>
                        <a:cubicBezTo>
                          <a:pt x="24025" y="4697"/>
                          <a:pt x="22100" y="4928"/>
                          <a:pt x="20175" y="5159"/>
                        </a:cubicBezTo>
                        <a:cubicBezTo>
                          <a:pt x="18327" y="5313"/>
                          <a:pt x="16479" y="5390"/>
                          <a:pt x="14631" y="5390"/>
                        </a:cubicBezTo>
                        <a:cubicBezTo>
                          <a:pt x="11319" y="5390"/>
                          <a:pt x="8162" y="5159"/>
                          <a:pt x="5390" y="4620"/>
                        </a:cubicBezTo>
                        <a:cubicBezTo>
                          <a:pt x="4466" y="4312"/>
                          <a:pt x="3619" y="3619"/>
                          <a:pt x="2695" y="3157"/>
                        </a:cubicBezTo>
                        <a:cubicBezTo>
                          <a:pt x="1771" y="2695"/>
                          <a:pt x="924" y="1848"/>
                          <a:pt x="0" y="1232"/>
                        </a:cubicBezTo>
                        <a:lnTo>
                          <a:pt x="847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5" name="任意多边形: 形状 1264">
                    <a:extLst>
                      <a:ext uri="{FF2B5EF4-FFF2-40B4-BE49-F238E27FC236}">
                        <a16:creationId xmlns:a16="http://schemas.microsoft.com/office/drawing/2014/main" id="{60A28EB2-A0BF-6138-039A-80F6FCB26A79}"/>
                      </a:ext>
                    </a:extLst>
                  </p:cNvPr>
                  <p:cNvSpPr/>
                  <p:nvPr/>
                </p:nvSpPr>
                <p:spPr>
                  <a:xfrm>
                    <a:off x="9306071" y="2645107"/>
                    <a:ext cx="30185" cy="5929"/>
                  </a:xfrm>
                  <a:custGeom>
                    <a:avLst/>
                    <a:gdLst>
                      <a:gd name="connsiteX0" fmla="*/ 924 w 30185"/>
                      <a:gd name="connsiteY0" fmla="*/ 0 h 5929"/>
                      <a:gd name="connsiteX1" fmla="*/ 4774 w 30185"/>
                      <a:gd name="connsiteY1" fmla="*/ 2002 h 5929"/>
                      <a:gd name="connsiteX2" fmla="*/ 8547 w 30185"/>
                      <a:gd name="connsiteY2" fmla="*/ 3234 h 5929"/>
                      <a:gd name="connsiteX3" fmla="*/ 16017 w 30185"/>
                      <a:gd name="connsiteY3" fmla="*/ 3927 h 5929"/>
                      <a:gd name="connsiteX4" fmla="*/ 16556 w 30185"/>
                      <a:gd name="connsiteY4" fmla="*/ 3927 h 5929"/>
                      <a:gd name="connsiteX5" fmla="*/ 22947 w 30185"/>
                      <a:gd name="connsiteY5" fmla="*/ 2695 h 5929"/>
                      <a:gd name="connsiteX6" fmla="*/ 26335 w 30185"/>
                      <a:gd name="connsiteY6" fmla="*/ 1386 h 5929"/>
                      <a:gd name="connsiteX7" fmla="*/ 28953 w 30185"/>
                      <a:gd name="connsiteY7" fmla="*/ 0 h 5929"/>
                      <a:gd name="connsiteX8" fmla="*/ 30185 w 30185"/>
                      <a:gd name="connsiteY8" fmla="*/ 1232 h 5929"/>
                      <a:gd name="connsiteX9" fmla="*/ 27105 w 30185"/>
                      <a:gd name="connsiteY9" fmla="*/ 3619 h 5929"/>
                      <a:gd name="connsiteX10" fmla="*/ 26181 w 30185"/>
                      <a:gd name="connsiteY10" fmla="*/ 4235 h 5929"/>
                      <a:gd name="connsiteX11" fmla="*/ 25257 w 30185"/>
                      <a:gd name="connsiteY11" fmla="*/ 4774 h 5929"/>
                      <a:gd name="connsiteX12" fmla="*/ 20021 w 30185"/>
                      <a:gd name="connsiteY12" fmla="*/ 5621 h 5929"/>
                      <a:gd name="connsiteX13" fmla="*/ 14862 w 30185"/>
                      <a:gd name="connsiteY13" fmla="*/ 5929 h 5929"/>
                      <a:gd name="connsiteX14" fmla="*/ 6160 w 30185"/>
                      <a:gd name="connsiteY14" fmla="*/ 5005 h 5929"/>
                      <a:gd name="connsiteX15" fmla="*/ 3080 w 30185"/>
                      <a:gd name="connsiteY15" fmla="*/ 3465 h 5929"/>
                      <a:gd name="connsiteX16" fmla="*/ 0 w 30185"/>
                      <a:gd name="connsiteY16" fmla="*/ 1309 h 5929"/>
                      <a:gd name="connsiteX17" fmla="*/ 924 w 30185"/>
                      <a:gd name="connsiteY17" fmla="*/ 77 h 5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0185" h="5929">
                        <a:moveTo>
                          <a:pt x="924" y="0"/>
                        </a:moveTo>
                        <a:cubicBezTo>
                          <a:pt x="2156" y="770"/>
                          <a:pt x="3465" y="1463"/>
                          <a:pt x="4774" y="2002"/>
                        </a:cubicBezTo>
                        <a:cubicBezTo>
                          <a:pt x="6083" y="2541"/>
                          <a:pt x="7315" y="2926"/>
                          <a:pt x="8547" y="3234"/>
                        </a:cubicBezTo>
                        <a:cubicBezTo>
                          <a:pt x="11012" y="3850"/>
                          <a:pt x="13553" y="4004"/>
                          <a:pt x="16017" y="3927"/>
                        </a:cubicBezTo>
                        <a:cubicBezTo>
                          <a:pt x="16171" y="3927"/>
                          <a:pt x="16325" y="3927"/>
                          <a:pt x="16556" y="3927"/>
                        </a:cubicBezTo>
                        <a:cubicBezTo>
                          <a:pt x="18789" y="3773"/>
                          <a:pt x="20945" y="3311"/>
                          <a:pt x="22947" y="2695"/>
                        </a:cubicBezTo>
                        <a:cubicBezTo>
                          <a:pt x="24102" y="2310"/>
                          <a:pt x="25257" y="1848"/>
                          <a:pt x="26335" y="1386"/>
                        </a:cubicBezTo>
                        <a:cubicBezTo>
                          <a:pt x="27259" y="1001"/>
                          <a:pt x="28106" y="539"/>
                          <a:pt x="28953" y="0"/>
                        </a:cubicBezTo>
                        <a:cubicBezTo>
                          <a:pt x="29030" y="0"/>
                          <a:pt x="30031" y="1232"/>
                          <a:pt x="30185" y="1232"/>
                        </a:cubicBezTo>
                        <a:cubicBezTo>
                          <a:pt x="29261" y="2156"/>
                          <a:pt x="28260" y="2926"/>
                          <a:pt x="27105" y="3619"/>
                        </a:cubicBezTo>
                        <a:cubicBezTo>
                          <a:pt x="26797" y="3773"/>
                          <a:pt x="26489" y="4081"/>
                          <a:pt x="26181" y="4235"/>
                        </a:cubicBezTo>
                        <a:cubicBezTo>
                          <a:pt x="25873" y="4389"/>
                          <a:pt x="25565" y="4697"/>
                          <a:pt x="25257" y="4774"/>
                        </a:cubicBezTo>
                        <a:cubicBezTo>
                          <a:pt x="23563" y="5159"/>
                          <a:pt x="21792" y="5467"/>
                          <a:pt x="20021" y="5621"/>
                        </a:cubicBezTo>
                        <a:cubicBezTo>
                          <a:pt x="18327" y="5852"/>
                          <a:pt x="16556" y="5929"/>
                          <a:pt x="14862" y="5929"/>
                        </a:cubicBezTo>
                        <a:cubicBezTo>
                          <a:pt x="11781" y="5929"/>
                          <a:pt x="8855" y="5621"/>
                          <a:pt x="6160" y="5005"/>
                        </a:cubicBezTo>
                        <a:cubicBezTo>
                          <a:pt x="5159" y="4697"/>
                          <a:pt x="4081" y="4004"/>
                          <a:pt x="3080" y="3465"/>
                        </a:cubicBezTo>
                        <a:cubicBezTo>
                          <a:pt x="2079" y="2926"/>
                          <a:pt x="1001" y="2079"/>
                          <a:pt x="0" y="1309"/>
                        </a:cubicBezTo>
                        <a:lnTo>
                          <a:pt x="924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6" name="任意多边形: 形状 1265">
                    <a:extLst>
                      <a:ext uri="{FF2B5EF4-FFF2-40B4-BE49-F238E27FC236}">
                        <a16:creationId xmlns:a16="http://schemas.microsoft.com/office/drawing/2014/main" id="{A9842F83-764B-865F-793A-00771E5EF6E6}"/>
                      </a:ext>
                    </a:extLst>
                  </p:cNvPr>
                  <p:cNvSpPr/>
                  <p:nvPr/>
                </p:nvSpPr>
                <p:spPr>
                  <a:xfrm>
                    <a:off x="9305840" y="2654040"/>
                    <a:ext cx="30801" cy="6391"/>
                  </a:xfrm>
                  <a:custGeom>
                    <a:avLst/>
                    <a:gdLst>
                      <a:gd name="connsiteX0" fmla="*/ 1155 w 30801"/>
                      <a:gd name="connsiteY0" fmla="*/ 77 h 6391"/>
                      <a:gd name="connsiteX1" fmla="*/ 5005 w 30801"/>
                      <a:gd name="connsiteY1" fmla="*/ 2310 h 6391"/>
                      <a:gd name="connsiteX2" fmla="*/ 8855 w 30801"/>
                      <a:gd name="connsiteY2" fmla="*/ 3773 h 6391"/>
                      <a:gd name="connsiteX3" fmla="*/ 16479 w 30801"/>
                      <a:gd name="connsiteY3" fmla="*/ 4543 h 6391"/>
                      <a:gd name="connsiteX4" fmla="*/ 17018 w 30801"/>
                      <a:gd name="connsiteY4" fmla="*/ 4543 h 6391"/>
                      <a:gd name="connsiteX5" fmla="*/ 23563 w 30801"/>
                      <a:gd name="connsiteY5" fmla="*/ 3080 h 6391"/>
                      <a:gd name="connsiteX6" fmla="*/ 26951 w 30801"/>
                      <a:gd name="connsiteY6" fmla="*/ 1617 h 6391"/>
                      <a:gd name="connsiteX7" fmla="*/ 29646 w 30801"/>
                      <a:gd name="connsiteY7" fmla="*/ 77 h 6391"/>
                      <a:gd name="connsiteX8" fmla="*/ 30801 w 30801"/>
                      <a:gd name="connsiteY8" fmla="*/ 1463 h 6391"/>
                      <a:gd name="connsiteX9" fmla="*/ 26720 w 30801"/>
                      <a:gd name="connsiteY9" fmla="*/ 4081 h 6391"/>
                      <a:gd name="connsiteX10" fmla="*/ 25719 w 30801"/>
                      <a:gd name="connsiteY10" fmla="*/ 4620 h 6391"/>
                      <a:gd name="connsiteX11" fmla="*/ 24641 w 30801"/>
                      <a:gd name="connsiteY11" fmla="*/ 5082 h 6391"/>
                      <a:gd name="connsiteX12" fmla="*/ 19867 w 30801"/>
                      <a:gd name="connsiteY12" fmla="*/ 6083 h 6391"/>
                      <a:gd name="connsiteX13" fmla="*/ 15093 w 30801"/>
                      <a:gd name="connsiteY13" fmla="*/ 6391 h 6391"/>
                      <a:gd name="connsiteX14" fmla="*/ 6930 w 30801"/>
                      <a:gd name="connsiteY14" fmla="*/ 5313 h 6391"/>
                      <a:gd name="connsiteX15" fmla="*/ 3465 w 30801"/>
                      <a:gd name="connsiteY15" fmla="*/ 3696 h 6391"/>
                      <a:gd name="connsiteX16" fmla="*/ 0 w 30801"/>
                      <a:gd name="connsiteY16" fmla="*/ 1386 h 6391"/>
                      <a:gd name="connsiteX17" fmla="*/ 1078 w 30801"/>
                      <a:gd name="connsiteY17" fmla="*/ 0 h 6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0801" h="6391">
                        <a:moveTo>
                          <a:pt x="1155" y="77"/>
                        </a:moveTo>
                        <a:cubicBezTo>
                          <a:pt x="2387" y="1001"/>
                          <a:pt x="3696" y="1694"/>
                          <a:pt x="5005" y="2310"/>
                        </a:cubicBezTo>
                        <a:cubicBezTo>
                          <a:pt x="6314" y="2926"/>
                          <a:pt x="7546" y="3388"/>
                          <a:pt x="8855" y="3773"/>
                        </a:cubicBezTo>
                        <a:cubicBezTo>
                          <a:pt x="11396" y="4466"/>
                          <a:pt x="14015" y="4697"/>
                          <a:pt x="16479" y="4543"/>
                        </a:cubicBezTo>
                        <a:cubicBezTo>
                          <a:pt x="16633" y="4543"/>
                          <a:pt x="16864" y="4543"/>
                          <a:pt x="17018" y="4543"/>
                        </a:cubicBezTo>
                        <a:cubicBezTo>
                          <a:pt x="19328" y="4312"/>
                          <a:pt x="21484" y="3850"/>
                          <a:pt x="23563" y="3080"/>
                        </a:cubicBezTo>
                        <a:cubicBezTo>
                          <a:pt x="24718" y="2695"/>
                          <a:pt x="25873" y="2156"/>
                          <a:pt x="26951" y="1617"/>
                        </a:cubicBezTo>
                        <a:cubicBezTo>
                          <a:pt x="27875" y="1155"/>
                          <a:pt x="28799" y="616"/>
                          <a:pt x="29646" y="77"/>
                        </a:cubicBezTo>
                        <a:cubicBezTo>
                          <a:pt x="29646" y="77"/>
                          <a:pt x="30724" y="1463"/>
                          <a:pt x="30801" y="1463"/>
                        </a:cubicBezTo>
                        <a:cubicBezTo>
                          <a:pt x="29569" y="2464"/>
                          <a:pt x="28183" y="3388"/>
                          <a:pt x="26720" y="4081"/>
                        </a:cubicBezTo>
                        <a:cubicBezTo>
                          <a:pt x="26412" y="4235"/>
                          <a:pt x="26027" y="4466"/>
                          <a:pt x="25719" y="4620"/>
                        </a:cubicBezTo>
                        <a:cubicBezTo>
                          <a:pt x="25411" y="4774"/>
                          <a:pt x="25026" y="5005"/>
                          <a:pt x="24641" y="5082"/>
                        </a:cubicBezTo>
                        <a:cubicBezTo>
                          <a:pt x="23101" y="5544"/>
                          <a:pt x="21484" y="5852"/>
                          <a:pt x="19867" y="6083"/>
                        </a:cubicBezTo>
                        <a:cubicBezTo>
                          <a:pt x="18327" y="6314"/>
                          <a:pt x="16710" y="6391"/>
                          <a:pt x="15093" y="6391"/>
                        </a:cubicBezTo>
                        <a:cubicBezTo>
                          <a:pt x="12320" y="6391"/>
                          <a:pt x="9548" y="6083"/>
                          <a:pt x="6930" y="5313"/>
                        </a:cubicBezTo>
                        <a:cubicBezTo>
                          <a:pt x="5775" y="4928"/>
                          <a:pt x="4620" y="4312"/>
                          <a:pt x="3465" y="3696"/>
                        </a:cubicBezTo>
                        <a:cubicBezTo>
                          <a:pt x="2310" y="3080"/>
                          <a:pt x="1155" y="2233"/>
                          <a:pt x="0" y="1386"/>
                        </a:cubicBezTo>
                        <a:lnTo>
                          <a:pt x="1078" y="0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7" name="任意多边形: 形状 1266">
                    <a:extLst>
                      <a:ext uri="{FF2B5EF4-FFF2-40B4-BE49-F238E27FC236}">
                        <a16:creationId xmlns:a16="http://schemas.microsoft.com/office/drawing/2014/main" id="{5A6B6CFF-A567-A787-C6D7-1C50A9DFDFF0}"/>
                      </a:ext>
                    </a:extLst>
                  </p:cNvPr>
                  <p:cNvSpPr/>
                  <p:nvPr/>
                </p:nvSpPr>
                <p:spPr>
                  <a:xfrm>
                    <a:off x="9305918" y="2663203"/>
                    <a:ext cx="31340" cy="6930"/>
                  </a:xfrm>
                  <a:custGeom>
                    <a:avLst/>
                    <a:gdLst>
                      <a:gd name="connsiteX0" fmla="*/ 15247 w 31340"/>
                      <a:gd name="connsiteY0" fmla="*/ 6930 h 6930"/>
                      <a:gd name="connsiteX1" fmla="*/ 7623 w 31340"/>
                      <a:gd name="connsiteY1" fmla="*/ 5698 h 6930"/>
                      <a:gd name="connsiteX2" fmla="*/ 3773 w 31340"/>
                      <a:gd name="connsiteY2" fmla="*/ 4004 h 6930"/>
                      <a:gd name="connsiteX3" fmla="*/ 0 w 31340"/>
                      <a:gd name="connsiteY3" fmla="*/ 1540 h 6930"/>
                      <a:gd name="connsiteX4" fmla="*/ 1155 w 31340"/>
                      <a:gd name="connsiteY4" fmla="*/ 0 h 6930"/>
                      <a:gd name="connsiteX5" fmla="*/ 5082 w 31340"/>
                      <a:gd name="connsiteY5" fmla="*/ 2464 h 6930"/>
                      <a:gd name="connsiteX6" fmla="*/ 9009 w 31340"/>
                      <a:gd name="connsiteY6" fmla="*/ 4081 h 6930"/>
                      <a:gd name="connsiteX7" fmla="*/ 16787 w 31340"/>
                      <a:gd name="connsiteY7" fmla="*/ 4928 h 6930"/>
                      <a:gd name="connsiteX8" fmla="*/ 24025 w 31340"/>
                      <a:gd name="connsiteY8" fmla="*/ 3311 h 6930"/>
                      <a:gd name="connsiteX9" fmla="*/ 30185 w 31340"/>
                      <a:gd name="connsiteY9" fmla="*/ 0 h 6930"/>
                      <a:gd name="connsiteX10" fmla="*/ 31340 w 31340"/>
                      <a:gd name="connsiteY10" fmla="*/ 1540 h 6930"/>
                      <a:gd name="connsiteX11" fmla="*/ 23948 w 31340"/>
                      <a:gd name="connsiteY11" fmla="*/ 5390 h 6930"/>
                      <a:gd name="connsiteX12" fmla="*/ 15247 w 31340"/>
                      <a:gd name="connsiteY12" fmla="*/ 6930 h 6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1340" h="6930">
                        <a:moveTo>
                          <a:pt x="15247" y="6930"/>
                        </a:moveTo>
                        <a:cubicBezTo>
                          <a:pt x="12782" y="6930"/>
                          <a:pt x="10164" y="6545"/>
                          <a:pt x="7623" y="5698"/>
                        </a:cubicBezTo>
                        <a:cubicBezTo>
                          <a:pt x="6314" y="5236"/>
                          <a:pt x="5082" y="4697"/>
                          <a:pt x="3773" y="4004"/>
                        </a:cubicBezTo>
                        <a:cubicBezTo>
                          <a:pt x="2464" y="3311"/>
                          <a:pt x="1232" y="2464"/>
                          <a:pt x="0" y="1540"/>
                        </a:cubicBezTo>
                        <a:lnTo>
                          <a:pt x="1155" y="0"/>
                        </a:lnTo>
                        <a:cubicBezTo>
                          <a:pt x="2464" y="1001"/>
                          <a:pt x="3773" y="1848"/>
                          <a:pt x="5082" y="2464"/>
                        </a:cubicBezTo>
                        <a:cubicBezTo>
                          <a:pt x="6391" y="3080"/>
                          <a:pt x="7700" y="3696"/>
                          <a:pt x="9009" y="4081"/>
                        </a:cubicBezTo>
                        <a:cubicBezTo>
                          <a:pt x="11627" y="4851"/>
                          <a:pt x="14246" y="5082"/>
                          <a:pt x="16787" y="4928"/>
                        </a:cubicBezTo>
                        <a:cubicBezTo>
                          <a:pt x="19328" y="4774"/>
                          <a:pt x="21792" y="4158"/>
                          <a:pt x="24025" y="3311"/>
                        </a:cubicBezTo>
                        <a:cubicBezTo>
                          <a:pt x="26258" y="2464"/>
                          <a:pt x="28337" y="1309"/>
                          <a:pt x="30185" y="0"/>
                        </a:cubicBezTo>
                        <a:lnTo>
                          <a:pt x="31340" y="1540"/>
                        </a:lnTo>
                        <a:cubicBezTo>
                          <a:pt x="29184" y="3080"/>
                          <a:pt x="26720" y="4466"/>
                          <a:pt x="23948" y="5390"/>
                        </a:cubicBezTo>
                        <a:cubicBezTo>
                          <a:pt x="21176" y="6314"/>
                          <a:pt x="18250" y="6930"/>
                          <a:pt x="15247" y="693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1268" name="任意多边形: 形状 1267">
                <a:extLst>
                  <a:ext uri="{FF2B5EF4-FFF2-40B4-BE49-F238E27FC236}">
                    <a16:creationId xmlns:a16="http://schemas.microsoft.com/office/drawing/2014/main" id="{6A6CDF2C-CC95-42C2-992A-07CFEE955150}"/>
                  </a:ext>
                </a:extLst>
              </p:cNvPr>
              <p:cNvSpPr/>
              <p:nvPr/>
            </p:nvSpPr>
            <p:spPr>
              <a:xfrm>
                <a:off x="9305456" y="2159991"/>
                <a:ext cx="75385" cy="563735"/>
              </a:xfrm>
              <a:custGeom>
                <a:avLst/>
                <a:gdLst>
                  <a:gd name="connsiteX0" fmla="*/ 0 w 75385"/>
                  <a:gd name="connsiteY0" fmla="*/ 5467 h 563735"/>
                  <a:gd name="connsiteX1" fmla="*/ 0 w 75385"/>
                  <a:gd name="connsiteY1" fmla="*/ 559193 h 563735"/>
                  <a:gd name="connsiteX2" fmla="*/ 75386 w 75385"/>
                  <a:gd name="connsiteY2" fmla="*/ 563736 h 563735"/>
                  <a:gd name="connsiteX3" fmla="*/ 75386 w 75385"/>
                  <a:gd name="connsiteY3" fmla="*/ 0 h 563735"/>
                  <a:gd name="connsiteX4" fmla="*/ 0 w 75385"/>
                  <a:gd name="connsiteY4" fmla="*/ 5467 h 563735"/>
                  <a:gd name="connsiteX5" fmla="*/ 55750 w 75385"/>
                  <a:gd name="connsiteY5" fmla="*/ 537247 h 563735"/>
                  <a:gd name="connsiteX6" fmla="*/ 231 w 75385"/>
                  <a:gd name="connsiteY6" fmla="*/ 533166 h 563735"/>
                  <a:gd name="connsiteX7" fmla="*/ 231 w 75385"/>
                  <a:gd name="connsiteY7" fmla="*/ 15786 h 563735"/>
                  <a:gd name="connsiteX8" fmla="*/ 55750 w 75385"/>
                  <a:gd name="connsiteY8" fmla="*/ 12089 h 563735"/>
                  <a:gd name="connsiteX9" fmla="*/ 55750 w 75385"/>
                  <a:gd name="connsiteY9" fmla="*/ 537247 h 56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5385" h="563735">
                    <a:moveTo>
                      <a:pt x="0" y="5467"/>
                    </a:moveTo>
                    <a:lnTo>
                      <a:pt x="0" y="559193"/>
                    </a:lnTo>
                    <a:lnTo>
                      <a:pt x="75386" y="563736"/>
                    </a:lnTo>
                    <a:lnTo>
                      <a:pt x="75386" y="0"/>
                    </a:lnTo>
                    <a:lnTo>
                      <a:pt x="0" y="5467"/>
                    </a:lnTo>
                    <a:close/>
                    <a:moveTo>
                      <a:pt x="55750" y="537247"/>
                    </a:moveTo>
                    <a:lnTo>
                      <a:pt x="231" y="533166"/>
                    </a:lnTo>
                    <a:lnTo>
                      <a:pt x="231" y="15786"/>
                    </a:lnTo>
                    <a:cubicBezTo>
                      <a:pt x="231" y="15786"/>
                      <a:pt x="55750" y="12089"/>
                      <a:pt x="55750" y="12089"/>
                    </a:cubicBezTo>
                    <a:lnTo>
                      <a:pt x="55750" y="537247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9" name="任意多边形: 形状 1268">
                <a:extLst>
                  <a:ext uri="{FF2B5EF4-FFF2-40B4-BE49-F238E27FC236}">
                    <a16:creationId xmlns:a16="http://schemas.microsoft.com/office/drawing/2014/main" id="{F56DFD6C-2CC5-5979-CEB9-78FDDF6707BB}"/>
                  </a:ext>
                </a:extLst>
              </p:cNvPr>
              <p:cNvSpPr/>
              <p:nvPr/>
            </p:nvSpPr>
            <p:spPr>
              <a:xfrm>
                <a:off x="9305456" y="2704168"/>
                <a:ext cx="75770" cy="19558"/>
              </a:xfrm>
              <a:custGeom>
                <a:avLst/>
                <a:gdLst>
                  <a:gd name="connsiteX0" fmla="*/ 75771 w 75770"/>
                  <a:gd name="connsiteY0" fmla="*/ 5313 h 19558"/>
                  <a:gd name="connsiteX1" fmla="*/ 75771 w 75770"/>
                  <a:gd name="connsiteY1" fmla="*/ 19559 h 19558"/>
                  <a:gd name="connsiteX2" fmla="*/ 0 w 75770"/>
                  <a:gd name="connsiteY2" fmla="*/ 15016 h 19558"/>
                  <a:gd name="connsiteX3" fmla="*/ 0 w 75770"/>
                  <a:gd name="connsiteY3" fmla="*/ 0 h 19558"/>
                  <a:gd name="connsiteX4" fmla="*/ 75771 w 75770"/>
                  <a:gd name="connsiteY4" fmla="*/ 5313 h 19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770" h="19558">
                    <a:moveTo>
                      <a:pt x="75771" y="5313"/>
                    </a:moveTo>
                    <a:lnTo>
                      <a:pt x="75771" y="19559"/>
                    </a:lnTo>
                    <a:lnTo>
                      <a:pt x="0" y="15016"/>
                    </a:lnTo>
                    <a:lnTo>
                      <a:pt x="0" y="0"/>
                    </a:lnTo>
                    <a:lnTo>
                      <a:pt x="75771" y="5313"/>
                    </a:lnTo>
                    <a:close/>
                  </a:path>
                </a:pathLst>
              </a:custGeom>
              <a:solidFill>
                <a:srgbClr val="403D3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70" name="图形 22">
              <a:extLst>
                <a:ext uri="{FF2B5EF4-FFF2-40B4-BE49-F238E27FC236}">
                  <a16:creationId xmlns:a16="http://schemas.microsoft.com/office/drawing/2014/main" id="{F2A62405-1347-2CF0-E393-FA821AD4C478}"/>
                </a:ext>
              </a:extLst>
            </p:cNvPr>
            <p:cNvGrpSpPr/>
            <p:nvPr/>
          </p:nvGrpSpPr>
          <p:grpSpPr>
            <a:xfrm>
              <a:off x="8851525" y="1934682"/>
              <a:ext cx="453853" cy="922490"/>
              <a:chOff x="8851525" y="1934682"/>
              <a:chExt cx="453853" cy="922490"/>
            </a:xfrm>
          </p:grpSpPr>
          <p:grpSp>
            <p:nvGrpSpPr>
              <p:cNvPr id="1271" name="图形 22">
                <a:extLst>
                  <a:ext uri="{FF2B5EF4-FFF2-40B4-BE49-F238E27FC236}">
                    <a16:creationId xmlns:a16="http://schemas.microsoft.com/office/drawing/2014/main" id="{9E463C15-A23E-2B2F-2087-C3085E5C497C}"/>
                  </a:ext>
                </a:extLst>
              </p:cNvPr>
              <p:cNvGrpSpPr/>
              <p:nvPr/>
            </p:nvGrpSpPr>
            <p:grpSpPr>
              <a:xfrm>
                <a:off x="9166466" y="1934682"/>
                <a:ext cx="138912" cy="922490"/>
                <a:chOff x="9166466" y="1934682"/>
                <a:chExt cx="138912" cy="922490"/>
              </a:xfrm>
            </p:grpSpPr>
            <p:sp>
              <p:nvSpPr>
                <p:cNvPr id="1272" name="任意多边形: 形状 1271">
                  <a:extLst>
                    <a:ext uri="{FF2B5EF4-FFF2-40B4-BE49-F238E27FC236}">
                      <a16:creationId xmlns:a16="http://schemas.microsoft.com/office/drawing/2014/main" id="{F26F8843-4C29-27FD-1054-53BBC4C87F1E}"/>
                    </a:ext>
                  </a:extLst>
                </p:cNvPr>
                <p:cNvSpPr/>
                <p:nvPr/>
              </p:nvSpPr>
              <p:spPr>
                <a:xfrm>
                  <a:off x="9166466" y="1934682"/>
                  <a:ext cx="138912" cy="893229"/>
                </a:xfrm>
                <a:custGeom>
                  <a:avLst/>
                  <a:gdLst>
                    <a:gd name="connsiteX0" fmla="*/ 138912 w 138912"/>
                    <a:gd name="connsiteY0" fmla="*/ 130134 h 893229"/>
                    <a:gd name="connsiteX1" fmla="*/ 0 w 138912"/>
                    <a:gd name="connsiteY1" fmla="*/ 0 h 893229"/>
                    <a:gd name="connsiteX2" fmla="*/ 0 w 138912"/>
                    <a:gd name="connsiteY2" fmla="*/ 893230 h 893229"/>
                    <a:gd name="connsiteX3" fmla="*/ 138912 w 138912"/>
                    <a:gd name="connsiteY3" fmla="*/ 823004 h 893229"/>
                    <a:gd name="connsiteX4" fmla="*/ 138912 w 138912"/>
                    <a:gd name="connsiteY4" fmla="*/ 130134 h 8932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912" h="893229">
                      <a:moveTo>
                        <a:pt x="138912" y="130134"/>
                      </a:moveTo>
                      <a:lnTo>
                        <a:pt x="0" y="0"/>
                      </a:lnTo>
                      <a:lnTo>
                        <a:pt x="0" y="893230"/>
                      </a:lnTo>
                      <a:lnTo>
                        <a:pt x="138912" y="823004"/>
                      </a:lnTo>
                      <a:lnTo>
                        <a:pt x="138912" y="130134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7691" cap="flat">
                  <a:solidFill>
                    <a:schemeClr val="bg1">
                      <a:lumMod val="6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3" name="任意多边形: 形状 1272">
                  <a:extLst>
                    <a:ext uri="{FF2B5EF4-FFF2-40B4-BE49-F238E27FC236}">
                      <a16:creationId xmlns:a16="http://schemas.microsoft.com/office/drawing/2014/main" id="{98F8FC8D-D9E6-9C24-A8E6-2BD3D404127C}"/>
                    </a:ext>
                  </a:extLst>
                </p:cNvPr>
                <p:cNvSpPr/>
                <p:nvPr/>
              </p:nvSpPr>
              <p:spPr>
                <a:xfrm>
                  <a:off x="9166466" y="2757685"/>
                  <a:ext cx="138912" cy="99487"/>
                </a:xfrm>
                <a:custGeom>
                  <a:avLst/>
                  <a:gdLst>
                    <a:gd name="connsiteX0" fmla="*/ 0 w 138912"/>
                    <a:gd name="connsiteY0" fmla="*/ 70226 h 99487"/>
                    <a:gd name="connsiteX1" fmla="*/ 0 w 138912"/>
                    <a:gd name="connsiteY1" fmla="*/ 99487 h 99487"/>
                    <a:gd name="connsiteX2" fmla="*/ 138912 w 138912"/>
                    <a:gd name="connsiteY2" fmla="*/ 22639 h 99487"/>
                    <a:gd name="connsiteX3" fmla="*/ 138912 w 138912"/>
                    <a:gd name="connsiteY3" fmla="*/ 0 h 99487"/>
                    <a:gd name="connsiteX4" fmla="*/ 0 w 138912"/>
                    <a:gd name="connsiteY4" fmla="*/ 70226 h 99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912" h="99487">
                      <a:moveTo>
                        <a:pt x="0" y="70226"/>
                      </a:moveTo>
                      <a:lnTo>
                        <a:pt x="0" y="99487"/>
                      </a:lnTo>
                      <a:lnTo>
                        <a:pt x="138912" y="22639"/>
                      </a:lnTo>
                      <a:lnTo>
                        <a:pt x="138912" y="0"/>
                      </a:lnTo>
                      <a:lnTo>
                        <a:pt x="0" y="70226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74" name="任意多边形: 形状 1273">
                <a:extLst>
                  <a:ext uri="{FF2B5EF4-FFF2-40B4-BE49-F238E27FC236}">
                    <a16:creationId xmlns:a16="http://schemas.microsoft.com/office/drawing/2014/main" id="{6EEA9A92-9D09-A133-D91D-AB1B9BC61FD4}"/>
                  </a:ext>
                </a:extLst>
              </p:cNvPr>
              <p:cNvSpPr/>
              <p:nvPr/>
            </p:nvSpPr>
            <p:spPr>
              <a:xfrm>
                <a:off x="8851525" y="1941073"/>
                <a:ext cx="276901" cy="881987"/>
              </a:xfrm>
              <a:custGeom>
                <a:avLst/>
                <a:gdLst>
                  <a:gd name="connsiteX0" fmla="*/ 0 w 276901"/>
                  <a:gd name="connsiteY0" fmla="*/ 45971 h 881987"/>
                  <a:gd name="connsiteX1" fmla="*/ 0 w 276901"/>
                  <a:gd name="connsiteY1" fmla="*/ 858887 h 881987"/>
                  <a:gd name="connsiteX2" fmla="*/ 276901 w 276901"/>
                  <a:gd name="connsiteY2" fmla="*/ 881988 h 881987"/>
                  <a:gd name="connsiteX3" fmla="*/ 276901 w 276901"/>
                  <a:gd name="connsiteY3" fmla="*/ 0 h 881987"/>
                  <a:gd name="connsiteX4" fmla="*/ 0 w 276901"/>
                  <a:gd name="connsiteY4" fmla="*/ 46048 h 88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901" h="881987">
                    <a:moveTo>
                      <a:pt x="0" y="45971"/>
                    </a:moveTo>
                    <a:lnTo>
                      <a:pt x="0" y="858887"/>
                    </a:lnTo>
                    <a:lnTo>
                      <a:pt x="276901" y="881988"/>
                    </a:lnTo>
                    <a:lnTo>
                      <a:pt x="276901" y="0"/>
                    </a:lnTo>
                    <a:lnTo>
                      <a:pt x="0" y="46048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5" name="任意多边形: 形状 1274">
                <a:extLst>
                  <a:ext uri="{FF2B5EF4-FFF2-40B4-BE49-F238E27FC236}">
                    <a16:creationId xmlns:a16="http://schemas.microsoft.com/office/drawing/2014/main" id="{E4284B8A-C995-EB22-613F-7C9667612DEA}"/>
                  </a:ext>
                </a:extLst>
              </p:cNvPr>
              <p:cNvSpPr/>
              <p:nvPr/>
            </p:nvSpPr>
            <p:spPr>
              <a:xfrm>
                <a:off x="9135203" y="1934682"/>
                <a:ext cx="31263" cy="922490"/>
              </a:xfrm>
              <a:custGeom>
                <a:avLst/>
                <a:gdLst>
                  <a:gd name="connsiteX0" fmla="*/ 31263 w 31263"/>
                  <a:gd name="connsiteY0" fmla="*/ 0 h 922490"/>
                  <a:gd name="connsiteX1" fmla="*/ 0 w 31263"/>
                  <a:gd name="connsiteY1" fmla="*/ 5236 h 922490"/>
                  <a:gd name="connsiteX2" fmla="*/ 77 w 31263"/>
                  <a:gd name="connsiteY2" fmla="*/ 919257 h 922490"/>
                  <a:gd name="connsiteX3" fmla="*/ 31263 w 31263"/>
                  <a:gd name="connsiteY3" fmla="*/ 922491 h 922490"/>
                  <a:gd name="connsiteX4" fmla="*/ 31263 w 31263"/>
                  <a:gd name="connsiteY4" fmla="*/ 0 h 922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263" h="922490">
                    <a:moveTo>
                      <a:pt x="31263" y="0"/>
                    </a:moveTo>
                    <a:lnTo>
                      <a:pt x="0" y="5236"/>
                    </a:lnTo>
                    <a:lnTo>
                      <a:pt x="77" y="919257"/>
                    </a:lnTo>
                    <a:lnTo>
                      <a:pt x="31263" y="922491"/>
                    </a:lnTo>
                    <a:lnTo>
                      <a:pt x="31263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6" name="任意多边形: 形状 1275">
                <a:extLst>
                  <a:ext uri="{FF2B5EF4-FFF2-40B4-BE49-F238E27FC236}">
                    <a16:creationId xmlns:a16="http://schemas.microsoft.com/office/drawing/2014/main" id="{63946AEF-88E7-FF51-6FC6-B9143E9967CC}"/>
                  </a:ext>
                </a:extLst>
              </p:cNvPr>
              <p:cNvSpPr/>
              <p:nvPr/>
            </p:nvSpPr>
            <p:spPr>
              <a:xfrm>
                <a:off x="9128427" y="1939918"/>
                <a:ext cx="6853" cy="914020"/>
              </a:xfrm>
              <a:custGeom>
                <a:avLst/>
                <a:gdLst>
                  <a:gd name="connsiteX0" fmla="*/ 0 w 6853"/>
                  <a:gd name="connsiteY0" fmla="*/ 1078 h 914020"/>
                  <a:gd name="connsiteX1" fmla="*/ 0 w 6853"/>
                  <a:gd name="connsiteY1" fmla="*/ 913482 h 914020"/>
                  <a:gd name="connsiteX2" fmla="*/ 6853 w 6853"/>
                  <a:gd name="connsiteY2" fmla="*/ 914021 h 914020"/>
                  <a:gd name="connsiteX3" fmla="*/ 6776 w 6853"/>
                  <a:gd name="connsiteY3" fmla="*/ 0 h 914020"/>
                  <a:gd name="connsiteX4" fmla="*/ 0 w 6853"/>
                  <a:gd name="connsiteY4" fmla="*/ 1078 h 914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53" h="914020">
                    <a:moveTo>
                      <a:pt x="0" y="1078"/>
                    </a:moveTo>
                    <a:lnTo>
                      <a:pt x="0" y="913482"/>
                    </a:lnTo>
                    <a:lnTo>
                      <a:pt x="6853" y="914021"/>
                    </a:lnTo>
                    <a:lnTo>
                      <a:pt x="6776" y="0"/>
                    </a:lnTo>
                    <a:lnTo>
                      <a:pt x="0" y="1078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7" name="任意多边形: 形状 1276">
                <a:extLst>
                  <a:ext uri="{FF2B5EF4-FFF2-40B4-BE49-F238E27FC236}">
                    <a16:creationId xmlns:a16="http://schemas.microsoft.com/office/drawing/2014/main" id="{4251A1ED-5930-9F89-5F71-4225D0DEC601}"/>
                  </a:ext>
                </a:extLst>
              </p:cNvPr>
              <p:cNvSpPr/>
              <p:nvPr/>
            </p:nvSpPr>
            <p:spPr>
              <a:xfrm>
                <a:off x="8851525" y="2799882"/>
                <a:ext cx="276901" cy="53516"/>
              </a:xfrm>
              <a:custGeom>
                <a:avLst/>
                <a:gdLst>
                  <a:gd name="connsiteX0" fmla="*/ 0 w 276901"/>
                  <a:gd name="connsiteY0" fmla="*/ 26335 h 53516"/>
                  <a:gd name="connsiteX1" fmla="*/ 276901 w 276901"/>
                  <a:gd name="connsiteY1" fmla="*/ 53517 h 53516"/>
                  <a:gd name="connsiteX2" fmla="*/ 276901 w 276901"/>
                  <a:gd name="connsiteY2" fmla="*/ 23101 h 53516"/>
                  <a:gd name="connsiteX3" fmla="*/ 0 w 276901"/>
                  <a:gd name="connsiteY3" fmla="*/ 0 h 53516"/>
                  <a:gd name="connsiteX4" fmla="*/ 0 w 276901"/>
                  <a:gd name="connsiteY4" fmla="*/ 26335 h 53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901" h="53516">
                    <a:moveTo>
                      <a:pt x="0" y="26335"/>
                    </a:moveTo>
                    <a:lnTo>
                      <a:pt x="276901" y="53517"/>
                    </a:lnTo>
                    <a:lnTo>
                      <a:pt x="276901" y="23101"/>
                    </a:lnTo>
                    <a:lnTo>
                      <a:pt x="0" y="0"/>
                    </a:lnTo>
                    <a:lnTo>
                      <a:pt x="0" y="26335"/>
                    </a:lnTo>
                    <a:close/>
                  </a:path>
                </a:pathLst>
              </a:custGeom>
              <a:solidFill>
                <a:srgbClr val="403D3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278" name="图形 22">
                <a:extLst>
                  <a:ext uri="{FF2B5EF4-FFF2-40B4-BE49-F238E27FC236}">
                    <a16:creationId xmlns:a16="http://schemas.microsoft.com/office/drawing/2014/main" id="{4A145AB3-F0E0-7689-FBDE-B62D4B21B840}"/>
                  </a:ext>
                </a:extLst>
              </p:cNvPr>
              <p:cNvGrpSpPr/>
              <p:nvPr/>
            </p:nvGrpSpPr>
            <p:grpSpPr>
              <a:xfrm>
                <a:off x="8856993" y="2017289"/>
                <a:ext cx="226079" cy="764959"/>
                <a:chOff x="8856993" y="2017289"/>
                <a:chExt cx="226079" cy="764959"/>
              </a:xfrm>
            </p:grpSpPr>
            <p:grpSp>
              <p:nvGrpSpPr>
                <p:cNvPr id="1279" name="图形 22">
                  <a:extLst>
                    <a:ext uri="{FF2B5EF4-FFF2-40B4-BE49-F238E27FC236}">
                      <a16:creationId xmlns:a16="http://schemas.microsoft.com/office/drawing/2014/main" id="{BB6EDAE2-90ED-8103-6DC7-6AE52DF33AE9}"/>
                    </a:ext>
                  </a:extLst>
                </p:cNvPr>
                <p:cNvGrpSpPr/>
                <p:nvPr/>
              </p:nvGrpSpPr>
              <p:grpSpPr>
                <a:xfrm>
                  <a:off x="9020007" y="2017289"/>
                  <a:ext cx="55441" cy="760031"/>
                  <a:chOff x="9020007" y="2017289"/>
                  <a:chExt cx="55441" cy="760031"/>
                </a:xfrm>
                <a:solidFill>
                  <a:srgbClr val="56C3E8"/>
                </a:solidFill>
              </p:grpSpPr>
              <p:grpSp>
                <p:nvGrpSpPr>
                  <p:cNvPr id="1280" name="图形 22">
                    <a:extLst>
                      <a:ext uri="{FF2B5EF4-FFF2-40B4-BE49-F238E27FC236}">
                        <a16:creationId xmlns:a16="http://schemas.microsoft.com/office/drawing/2014/main" id="{584EC73C-5052-3355-F9D9-F71F02E06651}"/>
                      </a:ext>
                    </a:extLst>
                  </p:cNvPr>
                  <p:cNvGrpSpPr/>
                  <p:nvPr/>
                </p:nvGrpSpPr>
                <p:grpSpPr>
                  <a:xfrm>
                    <a:off x="9020007" y="2017289"/>
                    <a:ext cx="53978" cy="160720"/>
                    <a:chOff x="9020007" y="2017289"/>
                    <a:chExt cx="53978" cy="160720"/>
                  </a:xfrm>
                  <a:solidFill>
                    <a:srgbClr val="56C3E8"/>
                  </a:solidFill>
                </p:grpSpPr>
                <p:sp>
                  <p:nvSpPr>
                    <p:cNvPr id="1281" name="任意多边形: 形状 1280">
                      <a:extLst>
                        <a:ext uri="{FF2B5EF4-FFF2-40B4-BE49-F238E27FC236}">
                          <a16:creationId xmlns:a16="http://schemas.microsoft.com/office/drawing/2014/main" id="{D721FD0C-7F18-4D16-3300-2F5BB59205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07" y="2017289"/>
                      <a:ext cx="53901" cy="17341"/>
                    </a:xfrm>
                    <a:custGeom>
                      <a:avLst/>
                      <a:gdLst>
                        <a:gd name="connsiteX0" fmla="*/ 1232 w 53901"/>
                        <a:gd name="connsiteY0" fmla="*/ 17265 h 17341"/>
                        <a:gd name="connsiteX1" fmla="*/ 0 w 53901"/>
                        <a:gd name="connsiteY1" fmla="*/ 16341 h 17341"/>
                        <a:gd name="connsiteX2" fmla="*/ 53902 w 53901"/>
                        <a:gd name="connsiteY2" fmla="*/ 10488 h 17341"/>
                        <a:gd name="connsiteX3" fmla="*/ 52978 w 53901"/>
                        <a:gd name="connsiteY3" fmla="*/ 11721 h 17341"/>
                        <a:gd name="connsiteX4" fmla="*/ 1232 w 53901"/>
                        <a:gd name="connsiteY4" fmla="*/ 17342 h 17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01" h="17341">
                          <a:moveTo>
                            <a:pt x="1232" y="17265"/>
                          </a:moveTo>
                          <a:lnTo>
                            <a:pt x="0" y="16341"/>
                          </a:lnTo>
                          <a:cubicBezTo>
                            <a:pt x="15940" y="-3295"/>
                            <a:pt x="33496" y="-5220"/>
                            <a:pt x="53902" y="10488"/>
                          </a:cubicBezTo>
                          <a:lnTo>
                            <a:pt x="52978" y="11721"/>
                          </a:lnTo>
                          <a:cubicBezTo>
                            <a:pt x="33419" y="-3372"/>
                            <a:pt x="16479" y="-1601"/>
                            <a:pt x="1232" y="17342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2" name="任意多边形: 形状 1281">
                      <a:extLst>
                        <a:ext uri="{FF2B5EF4-FFF2-40B4-BE49-F238E27FC236}">
                          <a16:creationId xmlns:a16="http://schemas.microsoft.com/office/drawing/2014/main" id="{D696BC49-8EB9-CC9E-C0B8-85DAADDE8C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31991"/>
                      <a:ext cx="53901" cy="16885"/>
                    </a:xfrm>
                    <a:custGeom>
                      <a:avLst/>
                      <a:gdLst>
                        <a:gd name="connsiteX0" fmla="*/ 1155 w 53901"/>
                        <a:gd name="connsiteY0" fmla="*/ 16885 h 16885"/>
                        <a:gd name="connsiteX1" fmla="*/ 0 w 53901"/>
                        <a:gd name="connsiteY1" fmla="*/ 15884 h 16885"/>
                        <a:gd name="connsiteX2" fmla="*/ 53902 w 53901"/>
                        <a:gd name="connsiteY2" fmla="*/ 10032 h 16885"/>
                        <a:gd name="connsiteX3" fmla="*/ 52978 w 53901"/>
                        <a:gd name="connsiteY3" fmla="*/ 11264 h 16885"/>
                        <a:gd name="connsiteX4" fmla="*/ 1232 w 53901"/>
                        <a:gd name="connsiteY4" fmla="*/ 16885 h 16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01" h="16885">
                          <a:moveTo>
                            <a:pt x="1155" y="16885"/>
                          </a:moveTo>
                          <a:lnTo>
                            <a:pt x="0" y="15884"/>
                          </a:lnTo>
                          <a:cubicBezTo>
                            <a:pt x="16247" y="-3135"/>
                            <a:pt x="33881" y="-5060"/>
                            <a:pt x="53902" y="10032"/>
                          </a:cubicBezTo>
                          <a:lnTo>
                            <a:pt x="52978" y="11264"/>
                          </a:lnTo>
                          <a:cubicBezTo>
                            <a:pt x="33727" y="-3289"/>
                            <a:pt x="16787" y="-1441"/>
                            <a:pt x="1232" y="16885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3" name="任意多边形: 形状 1282">
                      <a:extLst>
                        <a:ext uri="{FF2B5EF4-FFF2-40B4-BE49-F238E27FC236}">
                          <a16:creationId xmlns:a16="http://schemas.microsoft.com/office/drawing/2014/main" id="{5CFEAB64-67A1-CC21-4ADF-5F114058A2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46783"/>
                      <a:ext cx="53824" cy="16493"/>
                    </a:xfrm>
                    <a:custGeom>
                      <a:avLst/>
                      <a:gdLst>
                        <a:gd name="connsiteX0" fmla="*/ 1155 w 53824"/>
                        <a:gd name="connsiteY0" fmla="*/ 16416 h 16493"/>
                        <a:gd name="connsiteX1" fmla="*/ 0 w 53824"/>
                        <a:gd name="connsiteY1" fmla="*/ 15415 h 16493"/>
                        <a:gd name="connsiteX2" fmla="*/ 53825 w 53824"/>
                        <a:gd name="connsiteY2" fmla="*/ 9640 h 16493"/>
                        <a:gd name="connsiteX3" fmla="*/ 52901 w 53824"/>
                        <a:gd name="connsiteY3" fmla="*/ 10872 h 16493"/>
                        <a:gd name="connsiteX4" fmla="*/ 1078 w 53824"/>
                        <a:gd name="connsiteY4" fmla="*/ 16493 h 16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6493">
                          <a:moveTo>
                            <a:pt x="1155" y="16416"/>
                          </a:moveTo>
                          <a:lnTo>
                            <a:pt x="0" y="15415"/>
                          </a:lnTo>
                          <a:cubicBezTo>
                            <a:pt x="16556" y="-2988"/>
                            <a:pt x="34189" y="-4914"/>
                            <a:pt x="53825" y="9640"/>
                          </a:cubicBezTo>
                          <a:lnTo>
                            <a:pt x="52901" y="10872"/>
                          </a:lnTo>
                          <a:cubicBezTo>
                            <a:pt x="34035" y="-3066"/>
                            <a:pt x="17095" y="-1217"/>
                            <a:pt x="1078" y="16493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4" name="任意多边形: 形状 1283">
                      <a:extLst>
                        <a:ext uri="{FF2B5EF4-FFF2-40B4-BE49-F238E27FC236}">
                          <a16:creationId xmlns:a16="http://schemas.microsoft.com/office/drawing/2014/main" id="{8799CD73-127E-1D7B-3985-9204E8F69A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61618"/>
                      <a:ext cx="53824" cy="15980"/>
                    </a:xfrm>
                    <a:custGeom>
                      <a:avLst/>
                      <a:gdLst>
                        <a:gd name="connsiteX0" fmla="*/ 1078 w 53824"/>
                        <a:gd name="connsiteY0" fmla="*/ 15981 h 15980"/>
                        <a:gd name="connsiteX1" fmla="*/ 0 w 53824"/>
                        <a:gd name="connsiteY1" fmla="*/ 14903 h 15980"/>
                        <a:gd name="connsiteX2" fmla="*/ 53825 w 53824"/>
                        <a:gd name="connsiteY2" fmla="*/ 9128 h 15980"/>
                        <a:gd name="connsiteX3" fmla="*/ 52901 w 53824"/>
                        <a:gd name="connsiteY3" fmla="*/ 10360 h 15980"/>
                        <a:gd name="connsiteX4" fmla="*/ 1078 w 53824"/>
                        <a:gd name="connsiteY4" fmla="*/ 15981 h 15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5980">
                          <a:moveTo>
                            <a:pt x="1078" y="15981"/>
                          </a:moveTo>
                          <a:lnTo>
                            <a:pt x="0" y="14903"/>
                          </a:lnTo>
                          <a:cubicBezTo>
                            <a:pt x="16940" y="-2808"/>
                            <a:pt x="34497" y="-4733"/>
                            <a:pt x="53825" y="9128"/>
                          </a:cubicBezTo>
                          <a:lnTo>
                            <a:pt x="52901" y="10360"/>
                          </a:lnTo>
                          <a:cubicBezTo>
                            <a:pt x="34343" y="-2962"/>
                            <a:pt x="17403" y="-1114"/>
                            <a:pt x="1078" y="15981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5" name="任意多边形: 形状 1284">
                      <a:extLst>
                        <a:ext uri="{FF2B5EF4-FFF2-40B4-BE49-F238E27FC236}">
                          <a16:creationId xmlns:a16="http://schemas.microsoft.com/office/drawing/2014/main" id="{B120BD71-0641-08A4-DA73-814986D9FC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76395"/>
                      <a:ext cx="53824" cy="15525"/>
                    </a:xfrm>
                    <a:custGeom>
                      <a:avLst/>
                      <a:gdLst>
                        <a:gd name="connsiteX0" fmla="*/ 1078 w 53824"/>
                        <a:gd name="connsiteY0" fmla="*/ 15526 h 15525"/>
                        <a:gd name="connsiteX1" fmla="*/ 0 w 53824"/>
                        <a:gd name="connsiteY1" fmla="*/ 14448 h 15525"/>
                        <a:gd name="connsiteX2" fmla="*/ 53825 w 53824"/>
                        <a:gd name="connsiteY2" fmla="*/ 8673 h 15525"/>
                        <a:gd name="connsiteX3" fmla="*/ 52978 w 53824"/>
                        <a:gd name="connsiteY3" fmla="*/ 9905 h 15525"/>
                        <a:gd name="connsiteX4" fmla="*/ 1155 w 53824"/>
                        <a:gd name="connsiteY4" fmla="*/ 15526 h 155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5525">
                          <a:moveTo>
                            <a:pt x="1078" y="15526"/>
                          </a:moveTo>
                          <a:lnTo>
                            <a:pt x="0" y="14448"/>
                          </a:lnTo>
                          <a:cubicBezTo>
                            <a:pt x="17249" y="-2647"/>
                            <a:pt x="34882" y="-4572"/>
                            <a:pt x="53825" y="8673"/>
                          </a:cubicBezTo>
                          <a:lnTo>
                            <a:pt x="52978" y="9905"/>
                          </a:lnTo>
                          <a:cubicBezTo>
                            <a:pt x="34728" y="-2801"/>
                            <a:pt x="17788" y="-953"/>
                            <a:pt x="1155" y="1552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6" name="任意多边形: 形状 1285">
                      <a:extLst>
                        <a:ext uri="{FF2B5EF4-FFF2-40B4-BE49-F238E27FC236}">
                          <a16:creationId xmlns:a16="http://schemas.microsoft.com/office/drawing/2014/main" id="{EA773C92-04CE-3905-82C8-E8D5929748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91127"/>
                      <a:ext cx="53747" cy="15116"/>
                    </a:xfrm>
                    <a:custGeom>
                      <a:avLst/>
                      <a:gdLst>
                        <a:gd name="connsiteX0" fmla="*/ 1078 w 53747"/>
                        <a:gd name="connsiteY0" fmla="*/ 15117 h 15116"/>
                        <a:gd name="connsiteX1" fmla="*/ 0 w 53747"/>
                        <a:gd name="connsiteY1" fmla="*/ 13962 h 15116"/>
                        <a:gd name="connsiteX2" fmla="*/ 53748 w 53747"/>
                        <a:gd name="connsiteY2" fmla="*/ 8186 h 15116"/>
                        <a:gd name="connsiteX3" fmla="*/ 52901 w 53747"/>
                        <a:gd name="connsiteY3" fmla="*/ 9495 h 15116"/>
                        <a:gd name="connsiteX4" fmla="*/ 1078 w 53747"/>
                        <a:gd name="connsiteY4" fmla="*/ 15117 h 151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5116">
                          <a:moveTo>
                            <a:pt x="1078" y="15117"/>
                          </a:moveTo>
                          <a:lnTo>
                            <a:pt x="0" y="13962"/>
                          </a:lnTo>
                          <a:cubicBezTo>
                            <a:pt x="17557" y="-2517"/>
                            <a:pt x="35190" y="-4365"/>
                            <a:pt x="53748" y="8186"/>
                          </a:cubicBezTo>
                          <a:lnTo>
                            <a:pt x="52901" y="9495"/>
                          </a:lnTo>
                          <a:cubicBezTo>
                            <a:pt x="35036" y="-2594"/>
                            <a:pt x="18019" y="-746"/>
                            <a:pt x="1078" y="15117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7" name="任意多边形: 形状 1286">
                      <a:extLst>
                        <a:ext uri="{FF2B5EF4-FFF2-40B4-BE49-F238E27FC236}">
                          <a16:creationId xmlns:a16="http://schemas.microsoft.com/office/drawing/2014/main" id="{98161C8A-2624-EB0A-A83F-9AFBA7A1ED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06004"/>
                      <a:ext cx="53747" cy="14638"/>
                    </a:xfrm>
                    <a:custGeom>
                      <a:avLst/>
                      <a:gdLst>
                        <a:gd name="connsiteX0" fmla="*/ 1001 w 53747"/>
                        <a:gd name="connsiteY0" fmla="*/ 14638 h 14638"/>
                        <a:gd name="connsiteX1" fmla="*/ 0 w 53747"/>
                        <a:gd name="connsiteY1" fmla="*/ 13483 h 14638"/>
                        <a:gd name="connsiteX2" fmla="*/ 53748 w 53747"/>
                        <a:gd name="connsiteY2" fmla="*/ 7708 h 14638"/>
                        <a:gd name="connsiteX3" fmla="*/ 52901 w 53747"/>
                        <a:gd name="connsiteY3" fmla="*/ 9017 h 14638"/>
                        <a:gd name="connsiteX4" fmla="*/ 1001 w 53747"/>
                        <a:gd name="connsiteY4" fmla="*/ 14638 h 146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4638">
                          <a:moveTo>
                            <a:pt x="1001" y="14638"/>
                          </a:moveTo>
                          <a:lnTo>
                            <a:pt x="0" y="13483"/>
                          </a:lnTo>
                          <a:cubicBezTo>
                            <a:pt x="17941" y="-2302"/>
                            <a:pt x="35498" y="-4227"/>
                            <a:pt x="53748" y="7708"/>
                          </a:cubicBezTo>
                          <a:lnTo>
                            <a:pt x="52901" y="9017"/>
                          </a:lnTo>
                          <a:cubicBezTo>
                            <a:pt x="35344" y="-2456"/>
                            <a:pt x="18326" y="-608"/>
                            <a:pt x="1001" y="14638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8" name="任意多边形: 形状 1287">
                      <a:extLst>
                        <a:ext uri="{FF2B5EF4-FFF2-40B4-BE49-F238E27FC236}">
                          <a16:creationId xmlns:a16="http://schemas.microsoft.com/office/drawing/2014/main" id="{6D33820E-A6FF-D1BC-4043-BB5A495875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20780"/>
                      <a:ext cx="53747" cy="14185"/>
                    </a:xfrm>
                    <a:custGeom>
                      <a:avLst/>
                      <a:gdLst>
                        <a:gd name="connsiteX0" fmla="*/ 1001 w 53747"/>
                        <a:gd name="connsiteY0" fmla="*/ 14186 h 14185"/>
                        <a:gd name="connsiteX1" fmla="*/ 0 w 53747"/>
                        <a:gd name="connsiteY1" fmla="*/ 13031 h 14185"/>
                        <a:gd name="connsiteX2" fmla="*/ 53748 w 53747"/>
                        <a:gd name="connsiteY2" fmla="*/ 7256 h 14185"/>
                        <a:gd name="connsiteX3" fmla="*/ 52901 w 53747"/>
                        <a:gd name="connsiteY3" fmla="*/ 8565 h 14185"/>
                        <a:gd name="connsiteX4" fmla="*/ 1001 w 53747"/>
                        <a:gd name="connsiteY4" fmla="*/ 14186 h 14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4185">
                          <a:moveTo>
                            <a:pt x="1001" y="14186"/>
                          </a:moveTo>
                          <a:lnTo>
                            <a:pt x="0" y="13031"/>
                          </a:lnTo>
                          <a:cubicBezTo>
                            <a:pt x="18250" y="-2139"/>
                            <a:pt x="35883" y="-4064"/>
                            <a:pt x="53748" y="7256"/>
                          </a:cubicBezTo>
                          <a:lnTo>
                            <a:pt x="52901" y="8565"/>
                          </a:lnTo>
                          <a:cubicBezTo>
                            <a:pt x="35652" y="-2370"/>
                            <a:pt x="18712" y="-445"/>
                            <a:pt x="1001" y="1418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9" name="任意多边形: 形状 1288">
                      <a:extLst>
                        <a:ext uri="{FF2B5EF4-FFF2-40B4-BE49-F238E27FC236}">
                          <a16:creationId xmlns:a16="http://schemas.microsoft.com/office/drawing/2014/main" id="{C00EDDA0-3393-1253-15F5-6F0E3CF13C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35477"/>
                      <a:ext cx="53670" cy="13811"/>
                    </a:xfrm>
                    <a:custGeom>
                      <a:avLst/>
                      <a:gdLst>
                        <a:gd name="connsiteX0" fmla="*/ 924 w 53670"/>
                        <a:gd name="connsiteY0" fmla="*/ 13811 h 13811"/>
                        <a:gd name="connsiteX1" fmla="*/ 0 w 53670"/>
                        <a:gd name="connsiteY1" fmla="*/ 12579 h 13811"/>
                        <a:gd name="connsiteX2" fmla="*/ 53671 w 53670"/>
                        <a:gd name="connsiteY2" fmla="*/ 6804 h 13811"/>
                        <a:gd name="connsiteX3" fmla="*/ 52901 w 53670"/>
                        <a:gd name="connsiteY3" fmla="*/ 8113 h 13811"/>
                        <a:gd name="connsiteX4" fmla="*/ 924 w 53670"/>
                        <a:gd name="connsiteY4" fmla="*/ 13811 h 138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3811">
                          <a:moveTo>
                            <a:pt x="924" y="13811"/>
                          </a:moveTo>
                          <a:lnTo>
                            <a:pt x="0" y="12579"/>
                          </a:lnTo>
                          <a:cubicBezTo>
                            <a:pt x="18634" y="-1974"/>
                            <a:pt x="36191" y="-3900"/>
                            <a:pt x="53671" y="6804"/>
                          </a:cubicBezTo>
                          <a:lnTo>
                            <a:pt x="52901" y="8113"/>
                          </a:lnTo>
                          <a:cubicBezTo>
                            <a:pt x="36037" y="-2129"/>
                            <a:pt x="19019" y="-280"/>
                            <a:pt x="924" y="13811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0" name="任意多边形: 形状 1289">
                      <a:extLst>
                        <a:ext uri="{FF2B5EF4-FFF2-40B4-BE49-F238E27FC236}">
                          <a16:creationId xmlns:a16="http://schemas.microsoft.com/office/drawing/2014/main" id="{8D29C26E-8FB3-B6A1-93F0-4F503CF801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50383"/>
                      <a:ext cx="53670" cy="13304"/>
                    </a:xfrm>
                    <a:custGeom>
                      <a:avLst/>
                      <a:gdLst>
                        <a:gd name="connsiteX0" fmla="*/ 924 w 53670"/>
                        <a:gd name="connsiteY0" fmla="*/ 13304 h 13304"/>
                        <a:gd name="connsiteX1" fmla="*/ 0 w 53670"/>
                        <a:gd name="connsiteY1" fmla="*/ 12072 h 13304"/>
                        <a:gd name="connsiteX2" fmla="*/ 53671 w 53670"/>
                        <a:gd name="connsiteY2" fmla="*/ 6297 h 13304"/>
                        <a:gd name="connsiteX3" fmla="*/ 52901 w 53670"/>
                        <a:gd name="connsiteY3" fmla="*/ 7606 h 13304"/>
                        <a:gd name="connsiteX4" fmla="*/ 924 w 53670"/>
                        <a:gd name="connsiteY4" fmla="*/ 13304 h 13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3304">
                          <a:moveTo>
                            <a:pt x="924" y="13304"/>
                          </a:moveTo>
                          <a:lnTo>
                            <a:pt x="0" y="12072"/>
                          </a:lnTo>
                          <a:cubicBezTo>
                            <a:pt x="18943" y="-1788"/>
                            <a:pt x="36499" y="-3713"/>
                            <a:pt x="53671" y="6297"/>
                          </a:cubicBezTo>
                          <a:lnTo>
                            <a:pt x="52901" y="7606"/>
                          </a:lnTo>
                          <a:cubicBezTo>
                            <a:pt x="36345" y="-2096"/>
                            <a:pt x="19405" y="-171"/>
                            <a:pt x="924" y="13304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1" name="任意多边形: 形状 1290">
                      <a:extLst>
                        <a:ext uri="{FF2B5EF4-FFF2-40B4-BE49-F238E27FC236}">
                          <a16:creationId xmlns:a16="http://schemas.microsoft.com/office/drawing/2014/main" id="{080A55A1-1254-A77E-0EA4-BE641EAD6E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165155"/>
                      <a:ext cx="53593" cy="12854"/>
                    </a:xfrm>
                    <a:custGeom>
                      <a:avLst/>
                      <a:gdLst>
                        <a:gd name="connsiteX0" fmla="*/ 847 w 53593"/>
                        <a:gd name="connsiteY0" fmla="*/ 12855 h 12854"/>
                        <a:gd name="connsiteX1" fmla="*/ 0 w 53593"/>
                        <a:gd name="connsiteY1" fmla="*/ 11623 h 12854"/>
                        <a:gd name="connsiteX2" fmla="*/ 53594 w 53593"/>
                        <a:gd name="connsiteY2" fmla="*/ 5847 h 12854"/>
                        <a:gd name="connsiteX3" fmla="*/ 52824 w 53593"/>
                        <a:gd name="connsiteY3" fmla="*/ 7157 h 12854"/>
                        <a:gd name="connsiteX4" fmla="*/ 847 w 53593"/>
                        <a:gd name="connsiteY4" fmla="*/ 12855 h 12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54">
                          <a:moveTo>
                            <a:pt x="847" y="12855"/>
                          </a:moveTo>
                          <a:lnTo>
                            <a:pt x="0" y="11623"/>
                          </a:lnTo>
                          <a:cubicBezTo>
                            <a:pt x="19328" y="-1622"/>
                            <a:pt x="36884" y="-3547"/>
                            <a:pt x="53594" y="5847"/>
                          </a:cubicBezTo>
                          <a:lnTo>
                            <a:pt x="52824" y="7157"/>
                          </a:lnTo>
                          <a:cubicBezTo>
                            <a:pt x="36653" y="-1930"/>
                            <a:pt x="19636" y="-82"/>
                            <a:pt x="847" y="12855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292" name="图形 22">
                    <a:extLst>
                      <a:ext uri="{FF2B5EF4-FFF2-40B4-BE49-F238E27FC236}">
                        <a16:creationId xmlns:a16="http://schemas.microsoft.com/office/drawing/2014/main" id="{75BC257D-CCD3-70D8-7CD2-EA4BA3F553C3}"/>
                      </a:ext>
                    </a:extLst>
                  </p:cNvPr>
                  <p:cNvGrpSpPr/>
                  <p:nvPr/>
                </p:nvGrpSpPr>
                <p:grpSpPr>
                  <a:xfrm>
                    <a:off x="9020161" y="2195772"/>
                    <a:ext cx="53670" cy="169661"/>
                    <a:chOff x="9020161" y="2195772"/>
                    <a:chExt cx="53670" cy="169661"/>
                  </a:xfrm>
                  <a:solidFill>
                    <a:srgbClr val="56C3E8"/>
                  </a:solidFill>
                </p:grpSpPr>
                <p:sp>
                  <p:nvSpPr>
                    <p:cNvPr id="1293" name="任意多边形: 形状 1292">
                      <a:extLst>
                        <a:ext uri="{FF2B5EF4-FFF2-40B4-BE49-F238E27FC236}">
                          <a16:creationId xmlns:a16="http://schemas.microsoft.com/office/drawing/2014/main" id="{D05713B8-C42E-209E-BC62-4B8FD32D4D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95772"/>
                      <a:ext cx="53593" cy="12422"/>
                    </a:xfrm>
                    <a:custGeom>
                      <a:avLst/>
                      <a:gdLst>
                        <a:gd name="connsiteX0" fmla="*/ 924 w 53593"/>
                        <a:gd name="connsiteY0" fmla="*/ 12423 h 12422"/>
                        <a:gd name="connsiteX1" fmla="*/ 0 w 53593"/>
                        <a:gd name="connsiteY1" fmla="*/ 11191 h 12422"/>
                        <a:gd name="connsiteX2" fmla="*/ 53594 w 53593"/>
                        <a:gd name="connsiteY2" fmla="*/ 5338 h 12422"/>
                        <a:gd name="connsiteX3" fmla="*/ 52978 w 53593"/>
                        <a:gd name="connsiteY3" fmla="*/ 6725 h 12422"/>
                        <a:gd name="connsiteX4" fmla="*/ 924 w 53593"/>
                        <a:gd name="connsiteY4" fmla="*/ 12346 h 124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422">
                          <a:moveTo>
                            <a:pt x="924" y="12423"/>
                          </a:moveTo>
                          <a:lnTo>
                            <a:pt x="0" y="11191"/>
                          </a:lnTo>
                          <a:cubicBezTo>
                            <a:pt x="16016" y="-1438"/>
                            <a:pt x="33573" y="-3363"/>
                            <a:pt x="53594" y="5338"/>
                          </a:cubicBezTo>
                          <a:lnTo>
                            <a:pt x="52978" y="6725"/>
                          </a:lnTo>
                          <a:cubicBezTo>
                            <a:pt x="33496" y="-1746"/>
                            <a:pt x="16478" y="102"/>
                            <a:pt x="924" y="1234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4" name="任意多边形: 形状 1293">
                      <a:extLst>
                        <a:ext uri="{FF2B5EF4-FFF2-40B4-BE49-F238E27FC236}">
                          <a16:creationId xmlns:a16="http://schemas.microsoft.com/office/drawing/2014/main" id="{7D9D2DE9-C8BE-22FF-48ED-EBB62D334B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11474"/>
                      <a:ext cx="53593" cy="12429"/>
                    </a:xfrm>
                    <a:custGeom>
                      <a:avLst/>
                      <a:gdLst>
                        <a:gd name="connsiteX0" fmla="*/ 924 w 53593"/>
                        <a:gd name="connsiteY0" fmla="*/ 12430 h 12429"/>
                        <a:gd name="connsiteX1" fmla="*/ 0 w 53593"/>
                        <a:gd name="connsiteY1" fmla="*/ 11198 h 12429"/>
                        <a:gd name="connsiteX2" fmla="*/ 53594 w 53593"/>
                        <a:gd name="connsiteY2" fmla="*/ 5423 h 12429"/>
                        <a:gd name="connsiteX3" fmla="*/ 52978 w 53593"/>
                        <a:gd name="connsiteY3" fmla="*/ 6809 h 12429"/>
                        <a:gd name="connsiteX4" fmla="*/ 924 w 53593"/>
                        <a:gd name="connsiteY4" fmla="*/ 12430 h 124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429">
                          <a:moveTo>
                            <a:pt x="924" y="12430"/>
                          </a:moveTo>
                          <a:lnTo>
                            <a:pt x="0" y="11198"/>
                          </a:lnTo>
                          <a:cubicBezTo>
                            <a:pt x="16325" y="-1508"/>
                            <a:pt x="33881" y="-3356"/>
                            <a:pt x="53594" y="5423"/>
                          </a:cubicBezTo>
                          <a:lnTo>
                            <a:pt x="52978" y="6809"/>
                          </a:lnTo>
                          <a:cubicBezTo>
                            <a:pt x="33804" y="-1739"/>
                            <a:pt x="16787" y="109"/>
                            <a:pt x="924" y="12430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5" name="任意多边形: 形状 1294">
                      <a:extLst>
                        <a:ext uri="{FF2B5EF4-FFF2-40B4-BE49-F238E27FC236}">
                          <a16:creationId xmlns:a16="http://schemas.microsoft.com/office/drawing/2014/main" id="{484C3588-F9C6-A08F-36DE-A4E428BE15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27093"/>
                      <a:ext cx="53593" cy="12518"/>
                    </a:xfrm>
                    <a:custGeom>
                      <a:avLst/>
                      <a:gdLst>
                        <a:gd name="connsiteX0" fmla="*/ 924 w 53593"/>
                        <a:gd name="connsiteY0" fmla="*/ 12519 h 12518"/>
                        <a:gd name="connsiteX1" fmla="*/ 0 w 53593"/>
                        <a:gd name="connsiteY1" fmla="*/ 11287 h 12518"/>
                        <a:gd name="connsiteX2" fmla="*/ 53594 w 53593"/>
                        <a:gd name="connsiteY2" fmla="*/ 5511 h 12518"/>
                        <a:gd name="connsiteX3" fmla="*/ 52978 w 53593"/>
                        <a:gd name="connsiteY3" fmla="*/ 6897 h 12518"/>
                        <a:gd name="connsiteX4" fmla="*/ 924 w 53593"/>
                        <a:gd name="connsiteY4" fmla="*/ 12519 h 12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518">
                          <a:moveTo>
                            <a:pt x="924" y="12519"/>
                          </a:moveTo>
                          <a:lnTo>
                            <a:pt x="0" y="11287"/>
                          </a:lnTo>
                          <a:cubicBezTo>
                            <a:pt x="16709" y="-1496"/>
                            <a:pt x="34189" y="-3421"/>
                            <a:pt x="53594" y="5511"/>
                          </a:cubicBezTo>
                          <a:lnTo>
                            <a:pt x="52978" y="6897"/>
                          </a:lnTo>
                          <a:cubicBezTo>
                            <a:pt x="34189" y="-1727"/>
                            <a:pt x="17094" y="121"/>
                            <a:pt x="924" y="12519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6" name="任意多边形: 形状 1295">
                      <a:extLst>
                        <a:ext uri="{FF2B5EF4-FFF2-40B4-BE49-F238E27FC236}">
                          <a16:creationId xmlns:a16="http://schemas.microsoft.com/office/drawing/2014/main" id="{35F9646D-7B0C-2C0E-6365-A63BC11302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42879"/>
                      <a:ext cx="53593" cy="12518"/>
                    </a:xfrm>
                    <a:custGeom>
                      <a:avLst/>
                      <a:gdLst>
                        <a:gd name="connsiteX0" fmla="*/ 924 w 53593"/>
                        <a:gd name="connsiteY0" fmla="*/ 12519 h 12518"/>
                        <a:gd name="connsiteX1" fmla="*/ 0 w 53593"/>
                        <a:gd name="connsiteY1" fmla="*/ 11287 h 12518"/>
                        <a:gd name="connsiteX2" fmla="*/ 53594 w 53593"/>
                        <a:gd name="connsiteY2" fmla="*/ 5511 h 12518"/>
                        <a:gd name="connsiteX3" fmla="*/ 52978 w 53593"/>
                        <a:gd name="connsiteY3" fmla="*/ 6898 h 12518"/>
                        <a:gd name="connsiteX4" fmla="*/ 924 w 53593"/>
                        <a:gd name="connsiteY4" fmla="*/ 12519 h 12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518">
                          <a:moveTo>
                            <a:pt x="924" y="12519"/>
                          </a:moveTo>
                          <a:lnTo>
                            <a:pt x="0" y="11287"/>
                          </a:lnTo>
                          <a:cubicBezTo>
                            <a:pt x="17018" y="-1496"/>
                            <a:pt x="34574" y="-3421"/>
                            <a:pt x="53594" y="5511"/>
                          </a:cubicBezTo>
                          <a:lnTo>
                            <a:pt x="52978" y="6898"/>
                          </a:lnTo>
                          <a:cubicBezTo>
                            <a:pt x="34497" y="-1727"/>
                            <a:pt x="17480" y="44"/>
                            <a:pt x="924" y="12519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7" name="任意多边形: 形状 1296">
                      <a:extLst>
                        <a:ext uri="{FF2B5EF4-FFF2-40B4-BE49-F238E27FC236}">
                          <a16:creationId xmlns:a16="http://schemas.microsoft.com/office/drawing/2014/main" id="{453E999F-D79E-091C-4821-AC2ECAD9BC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58531"/>
                      <a:ext cx="53593" cy="12574"/>
                    </a:xfrm>
                    <a:custGeom>
                      <a:avLst/>
                      <a:gdLst>
                        <a:gd name="connsiteX0" fmla="*/ 924 w 53593"/>
                        <a:gd name="connsiteY0" fmla="*/ 12575 h 12574"/>
                        <a:gd name="connsiteX1" fmla="*/ 0 w 53593"/>
                        <a:gd name="connsiteY1" fmla="*/ 11343 h 12574"/>
                        <a:gd name="connsiteX2" fmla="*/ 53594 w 53593"/>
                        <a:gd name="connsiteY2" fmla="*/ 5567 h 12574"/>
                        <a:gd name="connsiteX3" fmla="*/ 52901 w 53593"/>
                        <a:gd name="connsiteY3" fmla="*/ 6953 h 12574"/>
                        <a:gd name="connsiteX4" fmla="*/ 847 w 53593"/>
                        <a:gd name="connsiteY4" fmla="*/ 12575 h 1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574">
                          <a:moveTo>
                            <a:pt x="924" y="12575"/>
                          </a:moveTo>
                          <a:lnTo>
                            <a:pt x="0" y="11343"/>
                          </a:lnTo>
                          <a:cubicBezTo>
                            <a:pt x="17326" y="-1517"/>
                            <a:pt x="34882" y="-3442"/>
                            <a:pt x="53594" y="5567"/>
                          </a:cubicBezTo>
                          <a:lnTo>
                            <a:pt x="52901" y="6953"/>
                          </a:lnTo>
                          <a:cubicBezTo>
                            <a:pt x="34728" y="-1748"/>
                            <a:pt x="17710" y="100"/>
                            <a:pt x="847" y="12575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8" name="任意多边形: 形状 1297">
                      <a:extLst>
                        <a:ext uri="{FF2B5EF4-FFF2-40B4-BE49-F238E27FC236}">
                          <a16:creationId xmlns:a16="http://schemas.microsoft.com/office/drawing/2014/main" id="{1B68E650-8B9F-AB79-2F8D-7B10F887E6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74184"/>
                      <a:ext cx="53593" cy="12630"/>
                    </a:xfrm>
                    <a:custGeom>
                      <a:avLst/>
                      <a:gdLst>
                        <a:gd name="connsiteX0" fmla="*/ 924 w 53593"/>
                        <a:gd name="connsiteY0" fmla="*/ 12631 h 12630"/>
                        <a:gd name="connsiteX1" fmla="*/ 0 w 53593"/>
                        <a:gd name="connsiteY1" fmla="*/ 11398 h 12630"/>
                        <a:gd name="connsiteX2" fmla="*/ 53594 w 53593"/>
                        <a:gd name="connsiteY2" fmla="*/ 5623 h 12630"/>
                        <a:gd name="connsiteX3" fmla="*/ 52901 w 53593"/>
                        <a:gd name="connsiteY3" fmla="*/ 7009 h 12630"/>
                        <a:gd name="connsiteX4" fmla="*/ 847 w 53593"/>
                        <a:gd name="connsiteY4" fmla="*/ 12631 h 126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630">
                          <a:moveTo>
                            <a:pt x="924" y="12631"/>
                          </a:moveTo>
                          <a:lnTo>
                            <a:pt x="0" y="11398"/>
                          </a:lnTo>
                          <a:cubicBezTo>
                            <a:pt x="17710" y="-1538"/>
                            <a:pt x="35267" y="-3463"/>
                            <a:pt x="53594" y="5623"/>
                          </a:cubicBezTo>
                          <a:lnTo>
                            <a:pt x="52901" y="7009"/>
                          </a:lnTo>
                          <a:cubicBezTo>
                            <a:pt x="35113" y="-1769"/>
                            <a:pt x="18095" y="79"/>
                            <a:pt x="847" y="12631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9" name="任意多边形: 形状 1298">
                      <a:extLst>
                        <a:ext uri="{FF2B5EF4-FFF2-40B4-BE49-F238E27FC236}">
                          <a16:creationId xmlns:a16="http://schemas.microsoft.com/office/drawing/2014/main" id="{64EB4BCB-DD7B-CB6C-C489-35DBE7AB95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89836"/>
                      <a:ext cx="53593" cy="12686"/>
                    </a:xfrm>
                    <a:custGeom>
                      <a:avLst/>
                      <a:gdLst>
                        <a:gd name="connsiteX0" fmla="*/ 924 w 53593"/>
                        <a:gd name="connsiteY0" fmla="*/ 12687 h 12686"/>
                        <a:gd name="connsiteX1" fmla="*/ 0 w 53593"/>
                        <a:gd name="connsiteY1" fmla="*/ 11454 h 12686"/>
                        <a:gd name="connsiteX2" fmla="*/ 53594 w 53593"/>
                        <a:gd name="connsiteY2" fmla="*/ 5679 h 12686"/>
                        <a:gd name="connsiteX3" fmla="*/ 52901 w 53593"/>
                        <a:gd name="connsiteY3" fmla="*/ 7065 h 12686"/>
                        <a:gd name="connsiteX4" fmla="*/ 847 w 53593"/>
                        <a:gd name="connsiteY4" fmla="*/ 12687 h 126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686">
                          <a:moveTo>
                            <a:pt x="924" y="12687"/>
                          </a:moveTo>
                          <a:lnTo>
                            <a:pt x="0" y="11454"/>
                          </a:lnTo>
                          <a:cubicBezTo>
                            <a:pt x="18019" y="-1559"/>
                            <a:pt x="35575" y="-3484"/>
                            <a:pt x="53594" y="5679"/>
                          </a:cubicBezTo>
                          <a:lnTo>
                            <a:pt x="52901" y="7065"/>
                          </a:lnTo>
                          <a:cubicBezTo>
                            <a:pt x="35421" y="-1790"/>
                            <a:pt x="18403" y="58"/>
                            <a:pt x="847" y="12687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0" name="任意多边形: 形状 1299">
                      <a:extLst>
                        <a:ext uri="{FF2B5EF4-FFF2-40B4-BE49-F238E27FC236}">
                          <a16:creationId xmlns:a16="http://schemas.microsoft.com/office/drawing/2014/main" id="{316A1147-00FD-882E-8D70-D7B89C620E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305566"/>
                      <a:ext cx="53593" cy="12819"/>
                    </a:xfrm>
                    <a:custGeom>
                      <a:avLst/>
                      <a:gdLst>
                        <a:gd name="connsiteX0" fmla="*/ 924 w 53593"/>
                        <a:gd name="connsiteY0" fmla="*/ 12743 h 12819"/>
                        <a:gd name="connsiteX1" fmla="*/ 0 w 53593"/>
                        <a:gd name="connsiteY1" fmla="*/ 11511 h 12819"/>
                        <a:gd name="connsiteX2" fmla="*/ 53594 w 53593"/>
                        <a:gd name="connsiteY2" fmla="*/ 5735 h 12819"/>
                        <a:gd name="connsiteX3" fmla="*/ 52901 w 53593"/>
                        <a:gd name="connsiteY3" fmla="*/ 7121 h 12819"/>
                        <a:gd name="connsiteX4" fmla="*/ 847 w 53593"/>
                        <a:gd name="connsiteY4" fmla="*/ 12820 h 128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19">
                          <a:moveTo>
                            <a:pt x="924" y="12743"/>
                          </a:moveTo>
                          <a:lnTo>
                            <a:pt x="0" y="11511"/>
                          </a:lnTo>
                          <a:cubicBezTo>
                            <a:pt x="18326" y="-1580"/>
                            <a:pt x="35883" y="-3505"/>
                            <a:pt x="53594" y="5735"/>
                          </a:cubicBezTo>
                          <a:lnTo>
                            <a:pt x="52901" y="7121"/>
                          </a:lnTo>
                          <a:cubicBezTo>
                            <a:pt x="35729" y="-1811"/>
                            <a:pt x="18712" y="37"/>
                            <a:pt x="847" y="12820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1" name="任意多边形: 形状 1300">
                      <a:extLst>
                        <a:ext uri="{FF2B5EF4-FFF2-40B4-BE49-F238E27FC236}">
                          <a16:creationId xmlns:a16="http://schemas.microsoft.com/office/drawing/2014/main" id="{24CA307C-8E9D-7438-278A-216DEAD908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321251"/>
                      <a:ext cx="53593" cy="12842"/>
                    </a:xfrm>
                    <a:custGeom>
                      <a:avLst/>
                      <a:gdLst>
                        <a:gd name="connsiteX0" fmla="*/ 924 w 53593"/>
                        <a:gd name="connsiteY0" fmla="*/ 12766 h 12842"/>
                        <a:gd name="connsiteX1" fmla="*/ 0 w 53593"/>
                        <a:gd name="connsiteY1" fmla="*/ 11534 h 12842"/>
                        <a:gd name="connsiteX2" fmla="*/ 53594 w 53593"/>
                        <a:gd name="connsiteY2" fmla="*/ 5759 h 12842"/>
                        <a:gd name="connsiteX3" fmla="*/ 52901 w 53593"/>
                        <a:gd name="connsiteY3" fmla="*/ 7145 h 12842"/>
                        <a:gd name="connsiteX4" fmla="*/ 924 w 53593"/>
                        <a:gd name="connsiteY4" fmla="*/ 12843 h 12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42">
                          <a:moveTo>
                            <a:pt x="924" y="12766"/>
                          </a:moveTo>
                          <a:lnTo>
                            <a:pt x="0" y="11534"/>
                          </a:lnTo>
                          <a:cubicBezTo>
                            <a:pt x="18712" y="-1634"/>
                            <a:pt x="36191" y="-3482"/>
                            <a:pt x="53594" y="5759"/>
                          </a:cubicBezTo>
                          <a:lnTo>
                            <a:pt x="52901" y="7145"/>
                          </a:lnTo>
                          <a:cubicBezTo>
                            <a:pt x="36037" y="-1788"/>
                            <a:pt x="19019" y="60"/>
                            <a:pt x="924" y="12843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2" name="任意多边形: 形状 1301">
                      <a:extLst>
                        <a:ext uri="{FF2B5EF4-FFF2-40B4-BE49-F238E27FC236}">
                          <a16:creationId xmlns:a16="http://schemas.microsoft.com/office/drawing/2014/main" id="{7627C096-B3BD-8571-7ADB-2E3DB8165B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336927"/>
                      <a:ext cx="53593" cy="12875"/>
                    </a:xfrm>
                    <a:custGeom>
                      <a:avLst/>
                      <a:gdLst>
                        <a:gd name="connsiteX0" fmla="*/ 847 w 53593"/>
                        <a:gd name="connsiteY0" fmla="*/ 12799 h 12875"/>
                        <a:gd name="connsiteX1" fmla="*/ 0 w 53593"/>
                        <a:gd name="connsiteY1" fmla="*/ 11567 h 12875"/>
                        <a:gd name="connsiteX2" fmla="*/ 53594 w 53593"/>
                        <a:gd name="connsiteY2" fmla="*/ 5791 h 12875"/>
                        <a:gd name="connsiteX3" fmla="*/ 52824 w 53593"/>
                        <a:gd name="connsiteY3" fmla="*/ 7177 h 12875"/>
                        <a:gd name="connsiteX4" fmla="*/ 847 w 53593"/>
                        <a:gd name="connsiteY4" fmla="*/ 12876 h 128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75">
                          <a:moveTo>
                            <a:pt x="847" y="12799"/>
                          </a:moveTo>
                          <a:lnTo>
                            <a:pt x="0" y="11567"/>
                          </a:lnTo>
                          <a:cubicBezTo>
                            <a:pt x="19020" y="-1601"/>
                            <a:pt x="36576" y="-3526"/>
                            <a:pt x="53594" y="5791"/>
                          </a:cubicBezTo>
                          <a:lnTo>
                            <a:pt x="52824" y="7177"/>
                          </a:lnTo>
                          <a:cubicBezTo>
                            <a:pt x="36345" y="-1832"/>
                            <a:pt x="19328" y="16"/>
                            <a:pt x="847" y="1287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3" name="任意多边形: 形状 1302">
                      <a:extLst>
                        <a:ext uri="{FF2B5EF4-FFF2-40B4-BE49-F238E27FC236}">
                          <a16:creationId xmlns:a16="http://schemas.microsoft.com/office/drawing/2014/main" id="{6DA16B44-5D9A-5BCA-9F67-0110FEF587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352579"/>
                      <a:ext cx="53593" cy="12854"/>
                    </a:xfrm>
                    <a:custGeom>
                      <a:avLst/>
                      <a:gdLst>
                        <a:gd name="connsiteX0" fmla="*/ 847 w 53593"/>
                        <a:gd name="connsiteY0" fmla="*/ 12855 h 12854"/>
                        <a:gd name="connsiteX1" fmla="*/ 0 w 53593"/>
                        <a:gd name="connsiteY1" fmla="*/ 11623 h 12854"/>
                        <a:gd name="connsiteX2" fmla="*/ 53594 w 53593"/>
                        <a:gd name="connsiteY2" fmla="*/ 5847 h 12854"/>
                        <a:gd name="connsiteX3" fmla="*/ 52824 w 53593"/>
                        <a:gd name="connsiteY3" fmla="*/ 7157 h 12854"/>
                        <a:gd name="connsiteX4" fmla="*/ 847 w 53593"/>
                        <a:gd name="connsiteY4" fmla="*/ 12855 h 12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54">
                          <a:moveTo>
                            <a:pt x="847" y="12855"/>
                          </a:moveTo>
                          <a:lnTo>
                            <a:pt x="0" y="11623"/>
                          </a:lnTo>
                          <a:cubicBezTo>
                            <a:pt x="19328" y="-1622"/>
                            <a:pt x="36884" y="-3547"/>
                            <a:pt x="53594" y="5847"/>
                          </a:cubicBezTo>
                          <a:lnTo>
                            <a:pt x="52824" y="7157"/>
                          </a:lnTo>
                          <a:cubicBezTo>
                            <a:pt x="36653" y="-1930"/>
                            <a:pt x="19636" y="-82"/>
                            <a:pt x="847" y="12855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04" name="图形 22">
                    <a:extLst>
                      <a:ext uri="{FF2B5EF4-FFF2-40B4-BE49-F238E27FC236}">
                        <a16:creationId xmlns:a16="http://schemas.microsoft.com/office/drawing/2014/main" id="{4431F11C-8261-9844-B1D0-CBE87B688E7A}"/>
                      </a:ext>
                    </a:extLst>
                  </p:cNvPr>
                  <p:cNvGrpSpPr/>
                  <p:nvPr/>
                </p:nvGrpSpPr>
                <p:grpSpPr>
                  <a:xfrm>
                    <a:off x="9020161" y="2406185"/>
                    <a:ext cx="54286" cy="188794"/>
                    <a:chOff x="9020161" y="2406185"/>
                    <a:chExt cx="54286" cy="188794"/>
                  </a:xfrm>
                  <a:solidFill>
                    <a:srgbClr val="56C3E8"/>
                  </a:solidFill>
                </p:grpSpPr>
                <p:sp>
                  <p:nvSpPr>
                    <p:cNvPr id="1305" name="任意多边形: 形状 1304">
                      <a:extLst>
                        <a:ext uri="{FF2B5EF4-FFF2-40B4-BE49-F238E27FC236}">
                          <a16:creationId xmlns:a16="http://schemas.microsoft.com/office/drawing/2014/main" id="{CD4E0E62-CAD7-9182-1630-9333A1174C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406185"/>
                      <a:ext cx="53824" cy="12304"/>
                    </a:xfrm>
                    <a:custGeom>
                      <a:avLst/>
                      <a:gdLst>
                        <a:gd name="connsiteX0" fmla="*/ 924 w 53824"/>
                        <a:gd name="connsiteY0" fmla="*/ 12304 h 12304"/>
                        <a:gd name="connsiteX1" fmla="*/ 0 w 53824"/>
                        <a:gd name="connsiteY1" fmla="*/ 11072 h 12304"/>
                        <a:gd name="connsiteX2" fmla="*/ 53825 w 53824"/>
                        <a:gd name="connsiteY2" fmla="*/ 9686 h 12304"/>
                        <a:gd name="connsiteX3" fmla="*/ 52824 w 53824"/>
                        <a:gd name="connsiteY3" fmla="*/ 10841 h 12304"/>
                        <a:gd name="connsiteX4" fmla="*/ 1001 w 53824"/>
                        <a:gd name="connsiteY4" fmla="*/ 12304 h 12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2304">
                          <a:moveTo>
                            <a:pt x="924" y="12304"/>
                          </a:moveTo>
                          <a:lnTo>
                            <a:pt x="0" y="11072"/>
                          </a:lnTo>
                          <a:cubicBezTo>
                            <a:pt x="18095" y="-3173"/>
                            <a:pt x="38655" y="-3712"/>
                            <a:pt x="53825" y="9686"/>
                          </a:cubicBezTo>
                          <a:lnTo>
                            <a:pt x="52824" y="10841"/>
                          </a:lnTo>
                          <a:cubicBezTo>
                            <a:pt x="38270" y="-1941"/>
                            <a:pt x="18403" y="-1402"/>
                            <a:pt x="1001" y="12304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6" name="任意多边形: 形状 1305">
                      <a:extLst>
                        <a:ext uri="{FF2B5EF4-FFF2-40B4-BE49-F238E27FC236}">
                          <a16:creationId xmlns:a16="http://schemas.microsoft.com/office/drawing/2014/main" id="{D6A44C52-6C44-D4ED-536E-66F6F7C755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424002"/>
                      <a:ext cx="53747" cy="12120"/>
                    </a:xfrm>
                    <a:custGeom>
                      <a:avLst/>
                      <a:gdLst>
                        <a:gd name="connsiteX0" fmla="*/ 924 w 53747"/>
                        <a:gd name="connsiteY0" fmla="*/ 12120 h 12120"/>
                        <a:gd name="connsiteX1" fmla="*/ 0 w 53747"/>
                        <a:gd name="connsiteY1" fmla="*/ 10888 h 12120"/>
                        <a:gd name="connsiteX2" fmla="*/ 53748 w 53747"/>
                        <a:gd name="connsiteY2" fmla="*/ 9579 h 12120"/>
                        <a:gd name="connsiteX3" fmla="*/ 52747 w 53747"/>
                        <a:gd name="connsiteY3" fmla="*/ 10734 h 12120"/>
                        <a:gd name="connsiteX4" fmla="*/ 924 w 53747"/>
                        <a:gd name="connsiteY4" fmla="*/ 12120 h 121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2120">
                          <a:moveTo>
                            <a:pt x="924" y="12120"/>
                          </a:moveTo>
                          <a:lnTo>
                            <a:pt x="0" y="10888"/>
                          </a:lnTo>
                          <a:cubicBezTo>
                            <a:pt x="18096" y="-3126"/>
                            <a:pt x="38193" y="-3665"/>
                            <a:pt x="53748" y="9579"/>
                          </a:cubicBezTo>
                          <a:lnTo>
                            <a:pt x="52747" y="10734"/>
                          </a:lnTo>
                          <a:cubicBezTo>
                            <a:pt x="37808" y="-1971"/>
                            <a:pt x="18404" y="-1432"/>
                            <a:pt x="924" y="12120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7" name="任意多边形: 形状 1306">
                      <a:extLst>
                        <a:ext uri="{FF2B5EF4-FFF2-40B4-BE49-F238E27FC236}">
                          <a16:creationId xmlns:a16="http://schemas.microsoft.com/office/drawing/2014/main" id="{8BDE75DF-8C73-CE99-1BD1-9EC7F11729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315" y="2441896"/>
                      <a:ext cx="53747" cy="11859"/>
                    </a:xfrm>
                    <a:custGeom>
                      <a:avLst/>
                      <a:gdLst>
                        <a:gd name="connsiteX0" fmla="*/ 924 w 53747"/>
                        <a:gd name="connsiteY0" fmla="*/ 11860 h 11859"/>
                        <a:gd name="connsiteX1" fmla="*/ 0 w 53747"/>
                        <a:gd name="connsiteY1" fmla="*/ 10628 h 11859"/>
                        <a:gd name="connsiteX2" fmla="*/ 53748 w 53747"/>
                        <a:gd name="connsiteY2" fmla="*/ 9319 h 11859"/>
                        <a:gd name="connsiteX3" fmla="*/ 52747 w 53747"/>
                        <a:gd name="connsiteY3" fmla="*/ 10474 h 11859"/>
                        <a:gd name="connsiteX4" fmla="*/ 924 w 53747"/>
                        <a:gd name="connsiteY4" fmla="*/ 11783 h 11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1859">
                          <a:moveTo>
                            <a:pt x="924" y="11860"/>
                          </a:moveTo>
                          <a:lnTo>
                            <a:pt x="0" y="10628"/>
                          </a:lnTo>
                          <a:cubicBezTo>
                            <a:pt x="17865" y="-3079"/>
                            <a:pt x="37962" y="-3541"/>
                            <a:pt x="53748" y="9319"/>
                          </a:cubicBezTo>
                          <a:lnTo>
                            <a:pt x="52747" y="10474"/>
                          </a:lnTo>
                          <a:cubicBezTo>
                            <a:pt x="37577" y="-1924"/>
                            <a:pt x="18172" y="-1385"/>
                            <a:pt x="924" y="11783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8" name="任意多边形: 形状 1307">
                      <a:extLst>
                        <a:ext uri="{FF2B5EF4-FFF2-40B4-BE49-F238E27FC236}">
                          <a16:creationId xmlns:a16="http://schemas.microsoft.com/office/drawing/2014/main" id="{B451F6F4-2445-9BC5-7D94-174338D23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392" y="2459790"/>
                      <a:ext cx="53670" cy="11676"/>
                    </a:xfrm>
                    <a:custGeom>
                      <a:avLst/>
                      <a:gdLst>
                        <a:gd name="connsiteX0" fmla="*/ 924 w 53670"/>
                        <a:gd name="connsiteY0" fmla="*/ 11676 h 11676"/>
                        <a:gd name="connsiteX1" fmla="*/ 0 w 53670"/>
                        <a:gd name="connsiteY1" fmla="*/ 10444 h 11676"/>
                        <a:gd name="connsiteX2" fmla="*/ 53671 w 53670"/>
                        <a:gd name="connsiteY2" fmla="*/ 9212 h 11676"/>
                        <a:gd name="connsiteX3" fmla="*/ 52747 w 53670"/>
                        <a:gd name="connsiteY3" fmla="*/ 10444 h 11676"/>
                        <a:gd name="connsiteX4" fmla="*/ 924 w 53670"/>
                        <a:gd name="connsiteY4" fmla="*/ 11676 h 11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1676">
                          <a:moveTo>
                            <a:pt x="924" y="11676"/>
                          </a:moveTo>
                          <a:lnTo>
                            <a:pt x="0" y="10444"/>
                          </a:lnTo>
                          <a:cubicBezTo>
                            <a:pt x="17941" y="-3031"/>
                            <a:pt x="37500" y="-3493"/>
                            <a:pt x="53671" y="9212"/>
                          </a:cubicBezTo>
                          <a:lnTo>
                            <a:pt x="52747" y="10444"/>
                          </a:lnTo>
                          <a:cubicBezTo>
                            <a:pt x="37115" y="-1799"/>
                            <a:pt x="18250" y="-1337"/>
                            <a:pt x="924" y="1167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9" name="任意多边形: 形状 1308">
                      <a:extLst>
                        <a:ext uri="{FF2B5EF4-FFF2-40B4-BE49-F238E27FC236}">
                          <a16:creationId xmlns:a16="http://schemas.microsoft.com/office/drawing/2014/main" id="{48218287-1868-CC24-41D7-49BBAD1905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469" y="2477723"/>
                      <a:ext cx="53670" cy="11377"/>
                    </a:xfrm>
                    <a:custGeom>
                      <a:avLst/>
                      <a:gdLst>
                        <a:gd name="connsiteX0" fmla="*/ 924 w 53670"/>
                        <a:gd name="connsiteY0" fmla="*/ 11377 h 11377"/>
                        <a:gd name="connsiteX1" fmla="*/ 0 w 53670"/>
                        <a:gd name="connsiteY1" fmla="*/ 10145 h 11377"/>
                        <a:gd name="connsiteX2" fmla="*/ 53671 w 53670"/>
                        <a:gd name="connsiteY2" fmla="*/ 8990 h 11377"/>
                        <a:gd name="connsiteX3" fmla="*/ 52747 w 53670"/>
                        <a:gd name="connsiteY3" fmla="*/ 10222 h 11377"/>
                        <a:gd name="connsiteX4" fmla="*/ 924 w 53670"/>
                        <a:gd name="connsiteY4" fmla="*/ 11377 h 113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1377">
                          <a:moveTo>
                            <a:pt x="924" y="11377"/>
                          </a:moveTo>
                          <a:lnTo>
                            <a:pt x="0" y="10145"/>
                          </a:lnTo>
                          <a:cubicBezTo>
                            <a:pt x="17634" y="-2945"/>
                            <a:pt x="37192" y="-3407"/>
                            <a:pt x="53671" y="8990"/>
                          </a:cubicBezTo>
                          <a:lnTo>
                            <a:pt x="52747" y="10222"/>
                          </a:lnTo>
                          <a:cubicBezTo>
                            <a:pt x="36884" y="-1713"/>
                            <a:pt x="18019" y="-1251"/>
                            <a:pt x="924" y="11377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0" name="任意多边形: 形状 1309">
                      <a:extLst>
                        <a:ext uri="{FF2B5EF4-FFF2-40B4-BE49-F238E27FC236}">
                          <a16:creationId xmlns:a16="http://schemas.microsoft.com/office/drawing/2014/main" id="{8FD5AF17-2A33-D1B2-ABA4-46F3EE8530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546" y="2495502"/>
                      <a:ext cx="53593" cy="11231"/>
                    </a:xfrm>
                    <a:custGeom>
                      <a:avLst/>
                      <a:gdLst>
                        <a:gd name="connsiteX0" fmla="*/ 924 w 53593"/>
                        <a:gd name="connsiteY0" fmla="*/ 11232 h 11231"/>
                        <a:gd name="connsiteX1" fmla="*/ 0 w 53593"/>
                        <a:gd name="connsiteY1" fmla="*/ 10000 h 11231"/>
                        <a:gd name="connsiteX2" fmla="*/ 53594 w 53593"/>
                        <a:gd name="connsiteY2" fmla="*/ 8845 h 11231"/>
                        <a:gd name="connsiteX3" fmla="*/ 52670 w 53593"/>
                        <a:gd name="connsiteY3" fmla="*/ 10077 h 11231"/>
                        <a:gd name="connsiteX4" fmla="*/ 847 w 53593"/>
                        <a:gd name="connsiteY4" fmla="*/ 11232 h 112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1231">
                          <a:moveTo>
                            <a:pt x="924" y="11232"/>
                          </a:moveTo>
                          <a:lnTo>
                            <a:pt x="0" y="10000"/>
                          </a:lnTo>
                          <a:cubicBezTo>
                            <a:pt x="17634" y="-2936"/>
                            <a:pt x="36653" y="-3322"/>
                            <a:pt x="53594" y="8845"/>
                          </a:cubicBezTo>
                          <a:lnTo>
                            <a:pt x="52670" y="10077"/>
                          </a:lnTo>
                          <a:cubicBezTo>
                            <a:pt x="36345" y="-1705"/>
                            <a:pt x="17941" y="-1319"/>
                            <a:pt x="847" y="11232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1" name="任意多边形: 形状 1310">
                      <a:extLst>
                        <a:ext uri="{FF2B5EF4-FFF2-40B4-BE49-F238E27FC236}">
                          <a16:creationId xmlns:a16="http://schemas.microsoft.com/office/drawing/2014/main" id="{F6D943F8-5FEA-EF7C-955A-4D987E06D7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513300"/>
                      <a:ext cx="53593" cy="11067"/>
                    </a:xfrm>
                    <a:custGeom>
                      <a:avLst/>
                      <a:gdLst>
                        <a:gd name="connsiteX0" fmla="*/ 924 w 53593"/>
                        <a:gd name="connsiteY0" fmla="*/ 11068 h 11067"/>
                        <a:gd name="connsiteX1" fmla="*/ 0 w 53593"/>
                        <a:gd name="connsiteY1" fmla="*/ 9836 h 11067"/>
                        <a:gd name="connsiteX2" fmla="*/ 53594 w 53593"/>
                        <a:gd name="connsiteY2" fmla="*/ 8758 h 11067"/>
                        <a:gd name="connsiteX3" fmla="*/ 52747 w 53593"/>
                        <a:gd name="connsiteY3" fmla="*/ 9990 h 11067"/>
                        <a:gd name="connsiteX4" fmla="*/ 924 w 53593"/>
                        <a:gd name="connsiteY4" fmla="*/ 11068 h 110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1067">
                          <a:moveTo>
                            <a:pt x="924" y="11068"/>
                          </a:moveTo>
                          <a:lnTo>
                            <a:pt x="0" y="9836"/>
                          </a:lnTo>
                          <a:cubicBezTo>
                            <a:pt x="22254" y="-6258"/>
                            <a:pt x="41427" y="364"/>
                            <a:pt x="53594" y="8758"/>
                          </a:cubicBezTo>
                          <a:lnTo>
                            <a:pt x="52747" y="9990"/>
                          </a:lnTo>
                          <a:cubicBezTo>
                            <a:pt x="40965" y="1905"/>
                            <a:pt x="22408" y="-4487"/>
                            <a:pt x="924" y="11068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2" name="任意多边形: 形状 1311">
                      <a:extLst>
                        <a:ext uri="{FF2B5EF4-FFF2-40B4-BE49-F238E27FC236}">
                          <a16:creationId xmlns:a16="http://schemas.microsoft.com/office/drawing/2014/main" id="{DE40BFDD-EEBA-6286-6F2A-6356BB9AB9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531136"/>
                      <a:ext cx="53516" cy="10941"/>
                    </a:xfrm>
                    <a:custGeom>
                      <a:avLst/>
                      <a:gdLst>
                        <a:gd name="connsiteX0" fmla="*/ 924 w 53516"/>
                        <a:gd name="connsiteY0" fmla="*/ 10865 h 10941"/>
                        <a:gd name="connsiteX1" fmla="*/ 0 w 53516"/>
                        <a:gd name="connsiteY1" fmla="*/ 9633 h 10941"/>
                        <a:gd name="connsiteX2" fmla="*/ 53517 w 53516"/>
                        <a:gd name="connsiteY2" fmla="*/ 8632 h 10941"/>
                        <a:gd name="connsiteX3" fmla="*/ 52670 w 53516"/>
                        <a:gd name="connsiteY3" fmla="*/ 9941 h 10941"/>
                        <a:gd name="connsiteX4" fmla="*/ 847 w 53516"/>
                        <a:gd name="connsiteY4" fmla="*/ 10942 h 109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16" h="10941">
                          <a:moveTo>
                            <a:pt x="924" y="10865"/>
                          </a:moveTo>
                          <a:lnTo>
                            <a:pt x="0" y="9633"/>
                          </a:lnTo>
                          <a:cubicBezTo>
                            <a:pt x="17480" y="-2842"/>
                            <a:pt x="35498" y="-3227"/>
                            <a:pt x="53517" y="8632"/>
                          </a:cubicBezTo>
                          <a:lnTo>
                            <a:pt x="52670" y="9941"/>
                          </a:lnTo>
                          <a:cubicBezTo>
                            <a:pt x="35190" y="-1533"/>
                            <a:pt x="17788" y="-1148"/>
                            <a:pt x="847" y="10942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3" name="任意多边形: 形状 1312">
                      <a:extLst>
                        <a:ext uri="{FF2B5EF4-FFF2-40B4-BE49-F238E27FC236}">
                          <a16:creationId xmlns:a16="http://schemas.microsoft.com/office/drawing/2014/main" id="{77DEA31A-8756-8461-CCA8-60968CF931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548983"/>
                      <a:ext cx="53516" cy="10728"/>
                    </a:xfrm>
                    <a:custGeom>
                      <a:avLst/>
                      <a:gdLst>
                        <a:gd name="connsiteX0" fmla="*/ 924 w 53516"/>
                        <a:gd name="connsiteY0" fmla="*/ 10652 h 10728"/>
                        <a:gd name="connsiteX1" fmla="*/ 0 w 53516"/>
                        <a:gd name="connsiteY1" fmla="*/ 9420 h 10728"/>
                        <a:gd name="connsiteX2" fmla="*/ 53517 w 53516"/>
                        <a:gd name="connsiteY2" fmla="*/ 8495 h 10728"/>
                        <a:gd name="connsiteX3" fmla="*/ 52670 w 53516"/>
                        <a:gd name="connsiteY3" fmla="*/ 9805 h 10728"/>
                        <a:gd name="connsiteX4" fmla="*/ 847 w 53516"/>
                        <a:gd name="connsiteY4" fmla="*/ 10729 h 10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16" h="10728">
                          <a:moveTo>
                            <a:pt x="924" y="10652"/>
                          </a:moveTo>
                          <a:lnTo>
                            <a:pt x="0" y="9420"/>
                          </a:lnTo>
                          <a:cubicBezTo>
                            <a:pt x="17403" y="-2824"/>
                            <a:pt x="34882" y="-3132"/>
                            <a:pt x="53517" y="8495"/>
                          </a:cubicBezTo>
                          <a:lnTo>
                            <a:pt x="52670" y="9805"/>
                          </a:lnTo>
                          <a:cubicBezTo>
                            <a:pt x="34651" y="-1438"/>
                            <a:pt x="17710" y="-1130"/>
                            <a:pt x="847" y="10729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4" name="任意多边形: 形状 1313">
                      <a:extLst>
                        <a:ext uri="{FF2B5EF4-FFF2-40B4-BE49-F238E27FC236}">
                          <a16:creationId xmlns:a16="http://schemas.microsoft.com/office/drawing/2014/main" id="{1D5AACC1-3054-8E3F-3523-7D3F685BBB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566819"/>
                      <a:ext cx="53439" cy="10448"/>
                    </a:xfrm>
                    <a:custGeom>
                      <a:avLst/>
                      <a:gdLst>
                        <a:gd name="connsiteX0" fmla="*/ 847 w 53439"/>
                        <a:gd name="connsiteY0" fmla="*/ 10449 h 10448"/>
                        <a:gd name="connsiteX1" fmla="*/ 0 w 53439"/>
                        <a:gd name="connsiteY1" fmla="*/ 9217 h 10448"/>
                        <a:gd name="connsiteX2" fmla="*/ 53440 w 53439"/>
                        <a:gd name="connsiteY2" fmla="*/ 8293 h 10448"/>
                        <a:gd name="connsiteX3" fmla="*/ 52670 w 53439"/>
                        <a:gd name="connsiteY3" fmla="*/ 9602 h 10448"/>
                        <a:gd name="connsiteX4" fmla="*/ 847 w 53439"/>
                        <a:gd name="connsiteY4" fmla="*/ 10449 h 10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439" h="10448">
                          <a:moveTo>
                            <a:pt x="847" y="10449"/>
                          </a:moveTo>
                          <a:lnTo>
                            <a:pt x="0" y="9217"/>
                          </a:lnTo>
                          <a:cubicBezTo>
                            <a:pt x="17249" y="-2796"/>
                            <a:pt x="34266" y="-3027"/>
                            <a:pt x="53440" y="8293"/>
                          </a:cubicBezTo>
                          <a:lnTo>
                            <a:pt x="52670" y="9602"/>
                          </a:lnTo>
                          <a:cubicBezTo>
                            <a:pt x="34035" y="-1410"/>
                            <a:pt x="17557" y="-1179"/>
                            <a:pt x="847" y="10449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5" name="任意多边形: 形状 1314">
                      <a:extLst>
                        <a:ext uri="{FF2B5EF4-FFF2-40B4-BE49-F238E27FC236}">
                          <a16:creationId xmlns:a16="http://schemas.microsoft.com/office/drawing/2014/main" id="{FA564556-88C4-774C-9C34-FBDF8627EE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1008" y="2584754"/>
                      <a:ext cx="53439" cy="10224"/>
                    </a:xfrm>
                    <a:custGeom>
                      <a:avLst/>
                      <a:gdLst>
                        <a:gd name="connsiteX0" fmla="*/ 847 w 53439"/>
                        <a:gd name="connsiteY0" fmla="*/ 10225 h 10224"/>
                        <a:gd name="connsiteX1" fmla="*/ 0 w 53439"/>
                        <a:gd name="connsiteY1" fmla="*/ 8993 h 10224"/>
                        <a:gd name="connsiteX2" fmla="*/ 53440 w 53439"/>
                        <a:gd name="connsiteY2" fmla="*/ 8146 h 10224"/>
                        <a:gd name="connsiteX3" fmla="*/ 52670 w 53439"/>
                        <a:gd name="connsiteY3" fmla="*/ 9455 h 10224"/>
                        <a:gd name="connsiteX4" fmla="*/ 847 w 53439"/>
                        <a:gd name="connsiteY4" fmla="*/ 10225 h 102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439" h="10224">
                          <a:moveTo>
                            <a:pt x="847" y="10225"/>
                          </a:moveTo>
                          <a:lnTo>
                            <a:pt x="0" y="8993"/>
                          </a:lnTo>
                          <a:cubicBezTo>
                            <a:pt x="21946" y="-6023"/>
                            <a:pt x="40041" y="676"/>
                            <a:pt x="53440" y="8146"/>
                          </a:cubicBezTo>
                          <a:lnTo>
                            <a:pt x="52670" y="9455"/>
                          </a:lnTo>
                          <a:cubicBezTo>
                            <a:pt x="39656" y="2217"/>
                            <a:pt x="22100" y="-4329"/>
                            <a:pt x="847" y="10225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16" name="图形 22">
                    <a:extLst>
                      <a:ext uri="{FF2B5EF4-FFF2-40B4-BE49-F238E27FC236}">
                        <a16:creationId xmlns:a16="http://schemas.microsoft.com/office/drawing/2014/main" id="{87F9B1C9-8339-3862-7022-EF28186D0B93}"/>
                      </a:ext>
                    </a:extLst>
                  </p:cNvPr>
                  <p:cNvGrpSpPr/>
                  <p:nvPr/>
                </p:nvGrpSpPr>
                <p:grpSpPr>
                  <a:xfrm>
                    <a:off x="9020546" y="2612637"/>
                    <a:ext cx="54902" cy="164683"/>
                    <a:chOff x="9020546" y="2612637"/>
                    <a:chExt cx="54902" cy="164683"/>
                  </a:xfrm>
                  <a:solidFill>
                    <a:srgbClr val="56C3E8"/>
                  </a:solidFill>
                </p:grpSpPr>
                <p:sp>
                  <p:nvSpPr>
                    <p:cNvPr id="1317" name="任意多边形: 形状 1316">
                      <a:extLst>
                        <a:ext uri="{FF2B5EF4-FFF2-40B4-BE49-F238E27FC236}">
                          <a16:creationId xmlns:a16="http://schemas.microsoft.com/office/drawing/2014/main" id="{F9E90CF7-BDA2-2D47-1D9B-D9311E4FE8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612637"/>
                      <a:ext cx="52977" cy="10370"/>
                    </a:xfrm>
                    <a:custGeom>
                      <a:avLst/>
                      <a:gdLst>
                        <a:gd name="connsiteX0" fmla="*/ 924 w 52977"/>
                        <a:gd name="connsiteY0" fmla="*/ 10294 h 10370"/>
                        <a:gd name="connsiteX1" fmla="*/ 0 w 52977"/>
                        <a:gd name="connsiteY1" fmla="*/ 9062 h 10370"/>
                        <a:gd name="connsiteX2" fmla="*/ 52978 w 52977"/>
                        <a:gd name="connsiteY2" fmla="*/ 7522 h 10370"/>
                        <a:gd name="connsiteX3" fmla="*/ 52054 w 52977"/>
                        <a:gd name="connsiteY3" fmla="*/ 8754 h 10370"/>
                        <a:gd name="connsiteX4" fmla="*/ 924 w 52977"/>
                        <a:gd name="connsiteY4" fmla="*/ 10371 h 10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977" h="10370">
                          <a:moveTo>
                            <a:pt x="924" y="10294"/>
                          </a:moveTo>
                          <a:lnTo>
                            <a:pt x="0" y="9062"/>
                          </a:lnTo>
                          <a:cubicBezTo>
                            <a:pt x="18558" y="-4029"/>
                            <a:pt x="41119" y="-1488"/>
                            <a:pt x="52978" y="7522"/>
                          </a:cubicBezTo>
                          <a:lnTo>
                            <a:pt x="52054" y="8754"/>
                          </a:lnTo>
                          <a:cubicBezTo>
                            <a:pt x="40657" y="52"/>
                            <a:pt x="18866" y="-2258"/>
                            <a:pt x="924" y="10371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8" name="任意多边形: 形状 1317">
                      <a:extLst>
                        <a:ext uri="{FF2B5EF4-FFF2-40B4-BE49-F238E27FC236}">
                          <a16:creationId xmlns:a16="http://schemas.microsoft.com/office/drawing/2014/main" id="{CB5A79A9-76B8-384E-BA1D-E89D1A00CC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628248"/>
                      <a:ext cx="53131" cy="9929"/>
                    </a:xfrm>
                    <a:custGeom>
                      <a:avLst/>
                      <a:gdLst>
                        <a:gd name="connsiteX0" fmla="*/ 847 w 53131"/>
                        <a:gd name="connsiteY0" fmla="*/ 9930 h 9929"/>
                        <a:gd name="connsiteX1" fmla="*/ 0 w 53131"/>
                        <a:gd name="connsiteY1" fmla="*/ 8620 h 9929"/>
                        <a:gd name="connsiteX2" fmla="*/ 53132 w 53131"/>
                        <a:gd name="connsiteY2" fmla="*/ 7389 h 9929"/>
                        <a:gd name="connsiteX3" fmla="*/ 52208 w 53131"/>
                        <a:gd name="connsiteY3" fmla="*/ 8620 h 9929"/>
                        <a:gd name="connsiteX4" fmla="*/ 770 w 53131"/>
                        <a:gd name="connsiteY4" fmla="*/ 9853 h 9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131" h="9929">
                          <a:moveTo>
                            <a:pt x="847" y="9930"/>
                          </a:moveTo>
                          <a:lnTo>
                            <a:pt x="0" y="8620"/>
                          </a:lnTo>
                          <a:cubicBezTo>
                            <a:pt x="18789" y="-3854"/>
                            <a:pt x="40965" y="-1467"/>
                            <a:pt x="53132" y="7389"/>
                          </a:cubicBezTo>
                          <a:lnTo>
                            <a:pt x="52208" y="8620"/>
                          </a:lnTo>
                          <a:cubicBezTo>
                            <a:pt x="40426" y="73"/>
                            <a:pt x="19020" y="-2237"/>
                            <a:pt x="770" y="9853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9" name="任意多边形: 形状 1318">
                      <a:extLst>
                        <a:ext uri="{FF2B5EF4-FFF2-40B4-BE49-F238E27FC236}">
                          <a16:creationId xmlns:a16="http://schemas.microsoft.com/office/drawing/2014/main" id="{AD27A4CB-D8D1-7871-16C9-9932DD9A9C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854" y="2643917"/>
                      <a:ext cx="53362" cy="9506"/>
                    </a:xfrm>
                    <a:custGeom>
                      <a:avLst/>
                      <a:gdLst>
                        <a:gd name="connsiteX0" fmla="*/ 847 w 53362"/>
                        <a:gd name="connsiteY0" fmla="*/ 9506 h 9506"/>
                        <a:gd name="connsiteX1" fmla="*/ 0 w 53362"/>
                        <a:gd name="connsiteY1" fmla="*/ 8197 h 9506"/>
                        <a:gd name="connsiteX2" fmla="*/ 53363 w 53362"/>
                        <a:gd name="connsiteY2" fmla="*/ 7350 h 9506"/>
                        <a:gd name="connsiteX3" fmla="*/ 52516 w 53362"/>
                        <a:gd name="connsiteY3" fmla="*/ 8582 h 9506"/>
                        <a:gd name="connsiteX4" fmla="*/ 847 w 53362"/>
                        <a:gd name="connsiteY4" fmla="*/ 9506 h 95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362" h="9506">
                          <a:moveTo>
                            <a:pt x="847" y="9506"/>
                          </a:moveTo>
                          <a:lnTo>
                            <a:pt x="0" y="8197"/>
                          </a:lnTo>
                          <a:cubicBezTo>
                            <a:pt x="16940" y="-2429"/>
                            <a:pt x="38886" y="-2737"/>
                            <a:pt x="53363" y="7350"/>
                          </a:cubicBezTo>
                          <a:lnTo>
                            <a:pt x="52516" y="8582"/>
                          </a:lnTo>
                          <a:cubicBezTo>
                            <a:pt x="36961" y="-2275"/>
                            <a:pt x="14784" y="805"/>
                            <a:pt x="847" y="950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0" name="任意多边形: 形状 1319">
                      <a:extLst>
                        <a:ext uri="{FF2B5EF4-FFF2-40B4-BE49-F238E27FC236}">
                          <a16:creationId xmlns:a16="http://schemas.microsoft.com/office/drawing/2014/main" id="{80513876-03D2-0E91-6042-9581ABDBA3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854" y="2659697"/>
                      <a:ext cx="53593" cy="9050"/>
                    </a:xfrm>
                    <a:custGeom>
                      <a:avLst/>
                      <a:gdLst>
                        <a:gd name="connsiteX0" fmla="*/ 770 w 53593"/>
                        <a:gd name="connsiteY0" fmla="*/ 8974 h 9050"/>
                        <a:gd name="connsiteX1" fmla="*/ 0 w 53593"/>
                        <a:gd name="connsiteY1" fmla="*/ 7665 h 9050"/>
                        <a:gd name="connsiteX2" fmla="*/ 53594 w 53593"/>
                        <a:gd name="connsiteY2" fmla="*/ 7125 h 9050"/>
                        <a:gd name="connsiteX3" fmla="*/ 52747 w 53593"/>
                        <a:gd name="connsiteY3" fmla="*/ 8435 h 9050"/>
                        <a:gd name="connsiteX4" fmla="*/ 847 w 53593"/>
                        <a:gd name="connsiteY4" fmla="*/ 9050 h 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9050">
                          <a:moveTo>
                            <a:pt x="770" y="8974"/>
                          </a:moveTo>
                          <a:lnTo>
                            <a:pt x="0" y="7665"/>
                          </a:lnTo>
                          <a:cubicBezTo>
                            <a:pt x="17095" y="-2346"/>
                            <a:pt x="39117" y="-2577"/>
                            <a:pt x="53594" y="7125"/>
                          </a:cubicBezTo>
                          <a:lnTo>
                            <a:pt x="52747" y="8435"/>
                          </a:lnTo>
                          <a:cubicBezTo>
                            <a:pt x="38732" y="-960"/>
                            <a:pt x="17402" y="-652"/>
                            <a:pt x="847" y="9050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1" name="任意多边形: 形状 1320">
                      <a:extLst>
                        <a:ext uri="{FF2B5EF4-FFF2-40B4-BE49-F238E27FC236}">
                          <a16:creationId xmlns:a16="http://schemas.microsoft.com/office/drawing/2014/main" id="{DA779254-B784-6F7D-16D7-088F9ECF0F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675398"/>
                      <a:ext cx="53747" cy="8595"/>
                    </a:xfrm>
                    <a:custGeom>
                      <a:avLst/>
                      <a:gdLst>
                        <a:gd name="connsiteX0" fmla="*/ 770 w 53747"/>
                        <a:gd name="connsiteY0" fmla="*/ 8596 h 8595"/>
                        <a:gd name="connsiteX1" fmla="*/ 0 w 53747"/>
                        <a:gd name="connsiteY1" fmla="*/ 7210 h 8595"/>
                        <a:gd name="connsiteX2" fmla="*/ 53748 w 53747"/>
                        <a:gd name="connsiteY2" fmla="*/ 7056 h 8595"/>
                        <a:gd name="connsiteX3" fmla="*/ 52901 w 53747"/>
                        <a:gd name="connsiteY3" fmla="*/ 8365 h 8595"/>
                        <a:gd name="connsiteX4" fmla="*/ 693 w 53747"/>
                        <a:gd name="connsiteY4" fmla="*/ 8596 h 8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8595">
                          <a:moveTo>
                            <a:pt x="770" y="8596"/>
                          </a:moveTo>
                          <a:lnTo>
                            <a:pt x="0" y="7210"/>
                          </a:lnTo>
                          <a:cubicBezTo>
                            <a:pt x="17403" y="-2339"/>
                            <a:pt x="39040" y="-2416"/>
                            <a:pt x="53748" y="7056"/>
                          </a:cubicBezTo>
                          <a:lnTo>
                            <a:pt x="52901" y="8365"/>
                          </a:lnTo>
                          <a:cubicBezTo>
                            <a:pt x="38655" y="-799"/>
                            <a:pt x="17634" y="-722"/>
                            <a:pt x="693" y="859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2" name="任意多边形: 形状 1321">
                      <a:extLst>
                        <a:ext uri="{FF2B5EF4-FFF2-40B4-BE49-F238E27FC236}">
                          <a16:creationId xmlns:a16="http://schemas.microsoft.com/office/drawing/2014/main" id="{64DB56AE-C488-2878-32F6-4CCB0F0135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691029"/>
                      <a:ext cx="53978" cy="8287"/>
                    </a:xfrm>
                    <a:custGeom>
                      <a:avLst/>
                      <a:gdLst>
                        <a:gd name="connsiteX0" fmla="*/ 53132 w 53978"/>
                        <a:gd name="connsiteY0" fmla="*/ 8288 h 8287"/>
                        <a:gd name="connsiteX1" fmla="*/ 693 w 53978"/>
                        <a:gd name="connsiteY1" fmla="*/ 8211 h 8287"/>
                        <a:gd name="connsiteX2" fmla="*/ 0 w 53978"/>
                        <a:gd name="connsiteY2" fmla="*/ 6825 h 8287"/>
                        <a:gd name="connsiteX3" fmla="*/ 53979 w 53978"/>
                        <a:gd name="connsiteY3" fmla="*/ 6979 h 8287"/>
                        <a:gd name="connsiteX4" fmla="*/ 53209 w 53978"/>
                        <a:gd name="connsiteY4" fmla="*/ 8288 h 8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78" h="8287">
                          <a:moveTo>
                            <a:pt x="53132" y="8288"/>
                          </a:moveTo>
                          <a:cubicBezTo>
                            <a:pt x="38578" y="-645"/>
                            <a:pt x="18019" y="-722"/>
                            <a:pt x="693" y="8211"/>
                          </a:cubicBezTo>
                          <a:lnTo>
                            <a:pt x="0" y="6825"/>
                          </a:lnTo>
                          <a:cubicBezTo>
                            <a:pt x="17788" y="-2339"/>
                            <a:pt x="38963" y="-2262"/>
                            <a:pt x="53979" y="6979"/>
                          </a:cubicBezTo>
                          <a:lnTo>
                            <a:pt x="53209" y="8288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3" name="任意多边形: 形状 1322">
                      <a:extLst>
                        <a:ext uri="{FF2B5EF4-FFF2-40B4-BE49-F238E27FC236}">
                          <a16:creationId xmlns:a16="http://schemas.microsoft.com/office/drawing/2014/main" id="{A653B7F6-B436-662F-37AE-18A4E4DBF5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706726"/>
                      <a:ext cx="54132" cy="8223"/>
                    </a:xfrm>
                    <a:custGeom>
                      <a:avLst/>
                      <a:gdLst>
                        <a:gd name="connsiteX0" fmla="*/ 53363 w 54132"/>
                        <a:gd name="connsiteY0" fmla="*/ 8223 h 8223"/>
                        <a:gd name="connsiteX1" fmla="*/ 693 w 54132"/>
                        <a:gd name="connsiteY1" fmla="*/ 7761 h 8223"/>
                        <a:gd name="connsiteX2" fmla="*/ 0 w 54132"/>
                        <a:gd name="connsiteY2" fmla="*/ 6375 h 8223"/>
                        <a:gd name="connsiteX3" fmla="*/ 54133 w 54132"/>
                        <a:gd name="connsiteY3" fmla="*/ 6914 h 8223"/>
                        <a:gd name="connsiteX4" fmla="*/ 53363 w 54132"/>
                        <a:gd name="connsiteY4" fmla="*/ 8223 h 82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132" h="8223">
                          <a:moveTo>
                            <a:pt x="53363" y="8223"/>
                          </a:moveTo>
                          <a:cubicBezTo>
                            <a:pt x="38578" y="-478"/>
                            <a:pt x="18404" y="-709"/>
                            <a:pt x="693" y="7761"/>
                          </a:cubicBezTo>
                          <a:lnTo>
                            <a:pt x="0" y="6375"/>
                          </a:lnTo>
                          <a:cubicBezTo>
                            <a:pt x="18173" y="-2326"/>
                            <a:pt x="38963" y="-2095"/>
                            <a:pt x="54133" y="6914"/>
                          </a:cubicBezTo>
                          <a:lnTo>
                            <a:pt x="53363" y="8223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4" name="任意多边形: 形状 1323">
                      <a:extLst>
                        <a:ext uri="{FF2B5EF4-FFF2-40B4-BE49-F238E27FC236}">
                          <a16:creationId xmlns:a16="http://schemas.microsoft.com/office/drawing/2014/main" id="{CE18067C-D66B-E66A-C1D7-09B8B8608F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722382"/>
                      <a:ext cx="54363" cy="8121"/>
                    </a:xfrm>
                    <a:custGeom>
                      <a:avLst/>
                      <a:gdLst>
                        <a:gd name="connsiteX0" fmla="*/ 53594 w 54363"/>
                        <a:gd name="connsiteY0" fmla="*/ 8122 h 8121"/>
                        <a:gd name="connsiteX1" fmla="*/ 616 w 54363"/>
                        <a:gd name="connsiteY1" fmla="*/ 7352 h 8121"/>
                        <a:gd name="connsiteX2" fmla="*/ 0 w 54363"/>
                        <a:gd name="connsiteY2" fmla="*/ 5966 h 8121"/>
                        <a:gd name="connsiteX3" fmla="*/ 54364 w 54363"/>
                        <a:gd name="connsiteY3" fmla="*/ 6812 h 8121"/>
                        <a:gd name="connsiteX4" fmla="*/ 53594 w 54363"/>
                        <a:gd name="connsiteY4" fmla="*/ 8122 h 8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363" h="8121">
                          <a:moveTo>
                            <a:pt x="53594" y="8122"/>
                          </a:moveTo>
                          <a:cubicBezTo>
                            <a:pt x="38578" y="-426"/>
                            <a:pt x="18789" y="-734"/>
                            <a:pt x="616" y="7352"/>
                          </a:cubicBezTo>
                          <a:lnTo>
                            <a:pt x="0" y="5966"/>
                          </a:lnTo>
                          <a:cubicBezTo>
                            <a:pt x="18558" y="-2274"/>
                            <a:pt x="38886" y="-1966"/>
                            <a:pt x="54364" y="6812"/>
                          </a:cubicBezTo>
                          <a:lnTo>
                            <a:pt x="53594" y="8122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5" name="任意多边形: 形状 1324">
                      <a:extLst>
                        <a:ext uri="{FF2B5EF4-FFF2-40B4-BE49-F238E27FC236}">
                          <a16:creationId xmlns:a16="http://schemas.microsoft.com/office/drawing/2014/main" id="{3328B78A-9ED7-526B-E12D-39EEC5CA6C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738063"/>
                      <a:ext cx="54517" cy="8071"/>
                    </a:xfrm>
                    <a:custGeom>
                      <a:avLst/>
                      <a:gdLst>
                        <a:gd name="connsiteX0" fmla="*/ 53825 w 54517"/>
                        <a:gd name="connsiteY0" fmla="*/ 8072 h 8071"/>
                        <a:gd name="connsiteX1" fmla="*/ 616 w 54517"/>
                        <a:gd name="connsiteY1" fmla="*/ 6993 h 8071"/>
                        <a:gd name="connsiteX2" fmla="*/ 0 w 54517"/>
                        <a:gd name="connsiteY2" fmla="*/ 5530 h 8071"/>
                        <a:gd name="connsiteX3" fmla="*/ 54518 w 54517"/>
                        <a:gd name="connsiteY3" fmla="*/ 6685 h 8071"/>
                        <a:gd name="connsiteX4" fmla="*/ 53748 w 54517"/>
                        <a:gd name="connsiteY4" fmla="*/ 8072 h 80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517" h="8071">
                          <a:moveTo>
                            <a:pt x="53825" y="8072"/>
                          </a:moveTo>
                          <a:cubicBezTo>
                            <a:pt x="38578" y="-245"/>
                            <a:pt x="19174" y="-630"/>
                            <a:pt x="616" y="6993"/>
                          </a:cubicBezTo>
                          <a:lnTo>
                            <a:pt x="0" y="5530"/>
                          </a:lnTo>
                          <a:cubicBezTo>
                            <a:pt x="18943" y="-2247"/>
                            <a:pt x="38886" y="-1785"/>
                            <a:pt x="54518" y="6685"/>
                          </a:cubicBezTo>
                          <a:lnTo>
                            <a:pt x="53748" y="8072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6" name="任意多边形: 形状 1325">
                      <a:extLst>
                        <a:ext uri="{FF2B5EF4-FFF2-40B4-BE49-F238E27FC236}">
                          <a16:creationId xmlns:a16="http://schemas.microsoft.com/office/drawing/2014/main" id="{FA7F6DB8-50C1-78C9-5F42-5BA987DADC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753722"/>
                      <a:ext cx="54748" cy="8043"/>
                    </a:xfrm>
                    <a:custGeom>
                      <a:avLst/>
                      <a:gdLst>
                        <a:gd name="connsiteX0" fmla="*/ 53979 w 54748"/>
                        <a:gd name="connsiteY0" fmla="*/ 8044 h 8043"/>
                        <a:gd name="connsiteX1" fmla="*/ 539 w 54748"/>
                        <a:gd name="connsiteY1" fmla="*/ 6581 h 8043"/>
                        <a:gd name="connsiteX2" fmla="*/ 0 w 54748"/>
                        <a:gd name="connsiteY2" fmla="*/ 5118 h 8043"/>
                        <a:gd name="connsiteX3" fmla="*/ 54749 w 54748"/>
                        <a:gd name="connsiteY3" fmla="*/ 6658 h 8043"/>
                        <a:gd name="connsiteX4" fmla="*/ 54056 w 54748"/>
                        <a:gd name="connsiteY4" fmla="*/ 8044 h 80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748" h="8043">
                          <a:moveTo>
                            <a:pt x="53979" y="8044"/>
                          </a:moveTo>
                          <a:cubicBezTo>
                            <a:pt x="38501" y="-41"/>
                            <a:pt x="19482" y="-581"/>
                            <a:pt x="539" y="6581"/>
                          </a:cubicBezTo>
                          <a:lnTo>
                            <a:pt x="0" y="5118"/>
                          </a:lnTo>
                          <a:cubicBezTo>
                            <a:pt x="19405" y="-2198"/>
                            <a:pt x="38809" y="-1658"/>
                            <a:pt x="54749" y="6658"/>
                          </a:cubicBezTo>
                          <a:lnTo>
                            <a:pt x="54056" y="8044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7" name="任意多边形: 形状 1326">
                      <a:extLst>
                        <a:ext uri="{FF2B5EF4-FFF2-40B4-BE49-F238E27FC236}">
                          <a16:creationId xmlns:a16="http://schemas.microsoft.com/office/drawing/2014/main" id="{1E572862-227D-F981-1E59-3894AA07D3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546" y="2769454"/>
                      <a:ext cx="54902" cy="7866"/>
                    </a:xfrm>
                    <a:custGeom>
                      <a:avLst/>
                      <a:gdLst>
                        <a:gd name="connsiteX0" fmla="*/ 54287 w 54902"/>
                        <a:gd name="connsiteY0" fmla="*/ 7866 h 7866"/>
                        <a:gd name="connsiteX1" fmla="*/ 539 w 54902"/>
                        <a:gd name="connsiteY1" fmla="*/ 6095 h 7866"/>
                        <a:gd name="connsiteX2" fmla="*/ 0 w 54902"/>
                        <a:gd name="connsiteY2" fmla="*/ 4632 h 7866"/>
                        <a:gd name="connsiteX3" fmla="*/ 54903 w 54902"/>
                        <a:gd name="connsiteY3" fmla="*/ 6480 h 7866"/>
                        <a:gd name="connsiteX4" fmla="*/ 54210 w 54902"/>
                        <a:gd name="connsiteY4" fmla="*/ 7866 h 7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902" h="7866">
                          <a:moveTo>
                            <a:pt x="54287" y="7866"/>
                          </a:moveTo>
                          <a:cubicBezTo>
                            <a:pt x="38732" y="89"/>
                            <a:pt x="19636" y="-527"/>
                            <a:pt x="539" y="6095"/>
                          </a:cubicBezTo>
                          <a:lnTo>
                            <a:pt x="0" y="4632"/>
                          </a:lnTo>
                          <a:cubicBezTo>
                            <a:pt x="19482" y="-2144"/>
                            <a:pt x="39040" y="-1451"/>
                            <a:pt x="54903" y="6480"/>
                          </a:cubicBezTo>
                          <a:lnTo>
                            <a:pt x="54210" y="7866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328" name="图形 22">
                  <a:extLst>
                    <a:ext uri="{FF2B5EF4-FFF2-40B4-BE49-F238E27FC236}">
                      <a16:creationId xmlns:a16="http://schemas.microsoft.com/office/drawing/2014/main" id="{3CB77275-B480-E992-03FB-0347716D3239}"/>
                    </a:ext>
                  </a:extLst>
                </p:cNvPr>
                <p:cNvGrpSpPr/>
                <p:nvPr/>
              </p:nvGrpSpPr>
              <p:grpSpPr>
                <a:xfrm>
                  <a:off x="9020007" y="2022140"/>
                  <a:ext cx="55441" cy="760108"/>
                  <a:chOff x="9020007" y="2022140"/>
                  <a:chExt cx="55441" cy="760108"/>
                </a:xfrm>
                <a:solidFill>
                  <a:srgbClr val="45B1CE"/>
                </a:solidFill>
              </p:grpSpPr>
              <p:grpSp>
                <p:nvGrpSpPr>
                  <p:cNvPr id="1329" name="图形 22">
                    <a:extLst>
                      <a:ext uri="{FF2B5EF4-FFF2-40B4-BE49-F238E27FC236}">
                        <a16:creationId xmlns:a16="http://schemas.microsoft.com/office/drawing/2014/main" id="{03E011A9-F29B-9C72-7F5E-9BC7414BF5B1}"/>
                      </a:ext>
                    </a:extLst>
                  </p:cNvPr>
                  <p:cNvGrpSpPr/>
                  <p:nvPr/>
                </p:nvGrpSpPr>
                <p:grpSpPr>
                  <a:xfrm>
                    <a:off x="9020007" y="2022140"/>
                    <a:ext cx="53978" cy="160797"/>
                    <a:chOff x="9020007" y="2022140"/>
                    <a:chExt cx="53978" cy="160797"/>
                  </a:xfrm>
                  <a:solidFill>
                    <a:srgbClr val="45B1CE"/>
                  </a:solidFill>
                </p:grpSpPr>
                <p:sp>
                  <p:nvSpPr>
                    <p:cNvPr id="1330" name="任意多边形: 形状 1329">
                      <a:extLst>
                        <a:ext uri="{FF2B5EF4-FFF2-40B4-BE49-F238E27FC236}">
                          <a16:creationId xmlns:a16="http://schemas.microsoft.com/office/drawing/2014/main" id="{F801542F-2438-9AD9-1241-6E94274F7F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07" y="2022140"/>
                      <a:ext cx="53901" cy="17341"/>
                    </a:xfrm>
                    <a:custGeom>
                      <a:avLst/>
                      <a:gdLst>
                        <a:gd name="connsiteX0" fmla="*/ 1232 w 53901"/>
                        <a:gd name="connsiteY0" fmla="*/ 17265 h 17341"/>
                        <a:gd name="connsiteX1" fmla="*/ 0 w 53901"/>
                        <a:gd name="connsiteY1" fmla="*/ 16341 h 17341"/>
                        <a:gd name="connsiteX2" fmla="*/ 53902 w 53901"/>
                        <a:gd name="connsiteY2" fmla="*/ 10488 h 17341"/>
                        <a:gd name="connsiteX3" fmla="*/ 52978 w 53901"/>
                        <a:gd name="connsiteY3" fmla="*/ 11720 h 17341"/>
                        <a:gd name="connsiteX4" fmla="*/ 1232 w 53901"/>
                        <a:gd name="connsiteY4" fmla="*/ 17342 h 17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01" h="17341">
                          <a:moveTo>
                            <a:pt x="1232" y="17265"/>
                          </a:moveTo>
                          <a:lnTo>
                            <a:pt x="0" y="16341"/>
                          </a:lnTo>
                          <a:cubicBezTo>
                            <a:pt x="15940" y="-3295"/>
                            <a:pt x="33573" y="-5220"/>
                            <a:pt x="53902" y="10488"/>
                          </a:cubicBezTo>
                          <a:lnTo>
                            <a:pt x="52978" y="11720"/>
                          </a:lnTo>
                          <a:cubicBezTo>
                            <a:pt x="33419" y="-3372"/>
                            <a:pt x="16479" y="-1524"/>
                            <a:pt x="1232" y="1734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1" name="任意多边形: 形状 1330">
                      <a:extLst>
                        <a:ext uri="{FF2B5EF4-FFF2-40B4-BE49-F238E27FC236}">
                          <a16:creationId xmlns:a16="http://schemas.microsoft.com/office/drawing/2014/main" id="{D9A49E25-F5B8-D9C2-C299-1AE90F68E2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36919"/>
                      <a:ext cx="53901" cy="16885"/>
                    </a:xfrm>
                    <a:custGeom>
                      <a:avLst/>
                      <a:gdLst>
                        <a:gd name="connsiteX0" fmla="*/ 1155 w 53901"/>
                        <a:gd name="connsiteY0" fmla="*/ 16885 h 16885"/>
                        <a:gd name="connsiteX1" fmla="*/ 0 w 53901"/>
                        <a:gd name="connsiteY1" fmla="*/ 15884 h 16885"/>
                        <a:gd name="connsiteX2" fmla="*/ 53902 w 53901"/>
                        <a:gd name="connsiteY2" fmla="*/ 10032 h 16885"/>
                        <a:gd name="connsiteX3" fmla="*/ 52978 w 53901"/>
                        <a:gd name="connsiteY3" fmla="*/ 11264 h 16885"/>
                        <a:gd name="connsiteX4" fmla="*/ 1232 w 53901"/>
                        <a:gd name="connsiteY4" fmla="*/ 16885 h 16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01" h="16885">
                          <a:moveTo>
                            <a:pt x="1155" y="16885"/>
                          </a:moveTo>
                          <a:lnTo>
                            <a:pt x="0" y="15884"/>
                          </a:lnTo>
                          <a:cubicBezTo>
                            <a:pt x="16247" y="-3135"/>
                            <a:pt x="33881" y="-5060"/>
                            <a:pt x="53902" y="10032"/>
                          </a:cubicBezTo>
                          <a:lnTo>
                            <a:pt x="52978" y="11264"/>
                          </a:lnTo>
                          <a:cubicBezTo>
                            <a:pt x="33727" y="-3289"/>
                            <a:pt x="16787" y="-1441"/>
                            <a:pt x="1232" y="1688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2" name="任意多边形: 形状 1331">
                      <a:extLst>
                        <a:ext uri="{FF2B5EF4-FFF2-40B4-BE49-F238E27FC236}">
                          <a16:creationId xmlns:a16="http://schemas.microsoft.com/office/drawing/2014/main" id="{B51B63A8-4D33-A661-7768-1579A61358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51711"/>
                      <a:ext cx="53824" cy="16493"/>
                    </a:xfrm>
                    <a:custGeom>
                      <a:avLst/>
                      <a:gdLst>
                        <a:gd name="connsiteX0" fmla="*/ 1155 w 53824"/>
                        <a:gd name="connsiteY0" fmla="*/ 16416 h 16493"/>
                        <a:gd name="connsiteX1" fmla="*/ 0 w 53824"/>
                        <a:gd name="connsiteY1" fmla="*/ 15415 h 16493"/>
                        <a:gd name="connsiteX2" fmla="*/ 53825 w 53824"/>
                        <a:gd name="connsiteY2" fmla="*/ 9640 h 16493"/>
                        <a:gd name="connsiteX3" fmla="*/ 52901 w 53824"/>
                        <a:gd name="connsiteY3" fmla="*/ 10872 h 16493"/>
                        <a:gd name="connsiteX4" fmla="*/ 1078 w 53824"/>
                        <a:gd name="connsiteY4" fmla="*/ 16493 h 16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6493">
                          <a:moveTo>
                            <a:pt x="1155" y="16416"/>
                          </a:moveTo>
                          <a:lnTo>
                            <a:pt x="0" y="15415"/>
                          </a:lnTo>
                          <a:cubicBezTo>
                            <a:pt x="16556" y="-2988"/>
                            <a:pt x="34189" y="-4914"/>
                            <a:pt x="53825" y="9640"/>
                          </a:cubicBezTo>
                          <a:lnTo>
                            <a:pt x="52901" y="10872"/>
                          </a:lnTo>
                          <a:cubicBezTo>
                            <a:pt x="34035" y="-3066"/>
                            <a:pt x="17095" y="-1217"/>
                            <a:pt x="1078" y="1649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3" name="任意多边形: 形状 1332">
                      <a:extLst>
                        <a:ext uri="{FF2B5EF4-FFF2-40B4-BE49-F238E27FC236}">
                          <a16:creationId xmlns:a16="http://schemas.microsoft.com/office/drawing/2014/main" id="{F525E56E-02EA-68F9-6D4C-D3B9E7E0A3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66469"/>
                      <a:ext cx="53824" cy="15980"/>
                    </a:xfrm>
                    <a:custGeom>
                      <a:avLst/>
                      <a:gdLst>
                        <a:gd name="connsiteX0" fmla="*/ 1078 w 53824"/>
                        <a:gd name="connsiteY0" fmla="*/ 15981 h 15980"/>
                        <a:gd name="connsiteX1" fmla="*/ 0 w 53824"/>
                        <a:gd name="connsiteY1" fmla="*/ 14903 h 15980"/>
                        <a:gd name="connsiteX2" fmla="*/ 53825 w 53824"/>
                        <a:gd name="connsiteY2" fmla="*/ 9128 h 15980"/>
                        <a:gd name="connsiteX3" fmla="*/ 52901 w 53824"/>
                        <a:gd name="connsiteY3" fmla="*/ 10360 h 15980"/>
                        <a:gd name="connsiteX4" fmla="*/ 1078 w 53824"/>
                        <a:gd name="connsiteY4" fmla="*/ 15981 h 15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5980">
                          <a:moveTo>
                            <a:pt x="1078" y="15981"/>
                          </a:moveTo>
                          <a:lnTo>
                            <a:pt x="0" y="14903"/>
                          </a:lnTo>
                          <a:cubicBezTo>
                            <a:pt x="16940" y="-2808"/>
                            <a:pt x="34497" y="-4733"/>
                            <a:pt x="53825" y="9128"/>
                          </a:cubicBezTo>
                          <a:lnTo>
                            <a:pt x="52901" y="10360"/>
                          </a:lnTo>
                          <a:cubicBezTo>
                            <a:pt x="34343" y="-2962"/>
                            <a:pt x="17403" y="-1114"/>
                            <a:pt x="1078" y="15981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4" name="任意多边形: 形状 1333">
                      <a:extLst>
                        <a:ext uri="{FF2B5EF4-FFF2-40B4-BE49-F238E27FC236}">
                          <a16:creationId xmlns:a16="http://schemas.microsoft.com/office/drawing/2014/main" id="{788BF8B9-7A17-0DA0-97AB-09F4CCEF70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81323"/>
                      <a:ext cx="53824" cy="15525"/>
                    </a:xfrm>
                    <a:custGeom>
                      <a:avLst/>
                      <a:gdLst>
                        <a:gd name="connsiteX0" fmla="*/ 1078 w 53824"/>
                        <a:gd name="connsiteY0" fmla="*/ 15526 h 15525"/>
                        <a:gd name="connsiteX1" fmla="*/ 0 w 53824"/>
                        <a:gd name="connsiteY1" fmla="*/ 14448 h 15525"/>
                        <a:gd name="connsiteX2" fmla="*/ 53825 w 53824"/>
                        <a:gd name="connsiteY2" fmla="*/ 8673 h 15525"/>
                        <a:gd name="connsiteX3" fmla="*/ 52978 w 53824"/>
                        <a:gd name="connsiteY3" fmla="*/ 9905 h 15525"/>
                        <a:gd name="connsiteX4" fmla="*/ 1155 w 53824"/>
                        <a:gd name="connsiteY4" fmla="*/ 15526 h 155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5525">
                          <a:moveTo>
                            <a:pt x="1078" y="15526"/>
                          </a:moveTo>
                          <a:lnTo>
                            <a:pt x="0" y="14448"/>
                          </a:lnTo>
                          <a:cubicBezTo>
                            <a:pt x="17249" y="-2647"/>
                            <a:pt x="34882" y="-4572"/>
                            <a:pt x="53825" y="8673"/>
                          </a:cubicBezTo>
                          <a:lnTo>
                            <a:pt x="52978" y="9905"/>
                          </a:lnTo>
                          <a:cubicBezTo>
                            <a:pt x="34728" y="-2801"/>
                            <a:pt x="17788" y="-953"/>
                            <a:pt x="1155" y="1552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5" name="任意多边形: 形状 1334">
                      <a:extLst>
                        <a:ext uri="{FF2B5EF4-FFF2-40B4-BE49-F238E27FC236}">
                          <a16:creationId xmlns:a16="http://schemas.microsoft.com/office/drawing/2014/main" id="{104735FA-66B1-E6E2-3E71-1472D75166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96055"/>
                      <a:ext cx="53747" cy="15116"/>
                    </a:xfrm>
                    <a:custGeom>
                      <a:avLst/>
                      <a:gdLst>
                        <a:gd name="connsiteX0" fmla="*/ 1078 w 53747"/>
                        <a:gd name="connsiteY0" fmla="*/ 15117 h 15116"/>
                        <a:gd name="connsiteX1" fmla="*/ 0 w 53747"/>
                        <a:gd name="connsiteY1" fmla="*/ 13962 h 15116"/>
                        <a:gd name="connsiteX2" fmla="*/ 53748 w 53747"/>
                        <a:gd name="connsiteY2" fmla="*/ 8186 h 15116"/>
                        <a:gd name="connsiteX3" fmla="*/ 52901 w 53747"/>
                        <a:gd name="connsiteY3" fmla="*/ 9495 h 15116"/>
                        <a:gd name="connsiteX4" fmla="*/ 1078 w 53747"/>
                        <a:gd name="connsiteY4" fmla="*/ 15117 h 151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5116">
                          <a:moveTo>
                            <a:pt x="1078" y="15117"/>
                          </a:moveTo>
                          <a:lnTo>
                            <a:pt x="0" y="13962"/>
                          </a:lnTo>
                          <a:cubicBezTo>
                            <a:pt x="17634" y="-2517"/>
                            <a:pt x="35190" y="-4365"/>
                            <a:pt x="53748" y="8186"/>
                          </a:cubicBezTo>
                          <a:lnTo>
                            <a:pt x="52901" y="9495"/>
                          </a:lnTo>
                          <a:cubicBezTo>
                            <a:pt x="34959" y="-2594"/>
                            <a:pt x="18019" y="-746"/>
                            <a:pt x="1078" y="15117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6" name="任意多边形: 形状 1335">
                      <a:extLst>
                        <a:ext uri="{FF2B5EF4-FFF2-40B4-BE49-F238E27FC236}">
                          <a16:creationId xmlns:a16="http://schemas.microsoft.com/office/drawing/2014/main" id="{7293102E-A36F-80B8-8307-FDD7F0C14C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10855"/>
                      <a:ext cx="53747" cy="14638"/>
                    </a:xfrm>
                    <a:custGeom>
                      <a:avLst/>
                      <a:gdLst>
                        <a:gd name="connsiteX0" fmla="*/ 1001 w 53747"/>
                        <a:gd name="connsiteY0" fmla="*/ 14639 h 14638"/>
                        <a:gd name="connsiteX1" fmla="*/ 0 w 53747"/>
                        <a:gd name="connsiteY1" fmla="*/ 13483 h 14638"/>
                        <a:gd name="connsiteX2" fmla="*/ 53748 w 53747"/>
                        <a:gd name="connsiteY2" fmla="*/ 7708 h 14638"/>
                        <a:gd name="connsiteX3" fmla="*/ 52901 w 53747"/>
                        <a:gd name="connsiteY3" fmla="*/ 9017 h 14638"/>
                        <a:gd name="connsiteX4" fmla="*/ 1001 w 53747"/>
                        <a:gd name="connsiteY4" fmla="*/ 14639 h 146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4638">
                          <a:moveTo>
                            <a:pt x="1001" y="14639"/>
                          </a:moveTo>
                          <a:lnTo>
                            <a:pt x="0" y="13483"/>
                          </a:lnTo>
                          <a:cubicBezTo>
                            <a:pt x="17941" y="-2302"/>
                            <a:pt x="35498" y="-4227"/>
                            <a:pt x="53748" y="7708"/>
                          </a:cubicBezTo>
                          <a:lnTo>
                            <a:pt x="52901" y="9017"/>
                          </a:lnTo>
                          <a:cubicBezTo>
                            <a:pt x="35344" y="-2456"/>
                            <a:pt x="18326" y="-608"/>
                            <a:pt x="1001" y="1463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7" name="任意多边形: 形状 1336">
                      <a:extLst>
                        <a:ext uri="{FF2B5EF4-FFF2-40B4-BE49-F238E27FC236}">
                          <a16:creationId xmlns:a16="http://schemas.microsoft.com/office/drawing/2014/main" id="{1775B832-0ADE-BF9F-4D3D-5AE80C260F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25740"/>
                      <a:ext cx="53747" cy="14153"/>
                    </a:xfrm>
                    <a:custGeom>
                      <a:avLst/>
                      <a:gdLst>
                        <a:gd name="connsiteX0" fmla="*/ 1001 w 53747"/>
                        <a:gd name="connsiteY0" fmla="*/ 14153 h 14153"/>
                        <a:gd name="connsiteX1" fmla="*/ 0 w 53747"/>
                        <a:gd name="connsiteY1" fmla="*/ 12998 h 14153"/>
                        <a:gd name="connsiteX2" fmla="*/ 53748 w 53747"/>
                        <a:gd name="connsiteY2" fmla="*/ 7223 h 14153"/>
                        <a:gd name="connsiteX3" fmla="*/ 52901 w 53747"/>
                        <a:gd name="connsiteY3" fmla="*/ 8532 h 14153"/>
                        <a:gd name="connsiteX4" fmla="*/ 1001 w 53747"/>
                        <a:gd name="connsiteY4" fmla="*/ 14153 h 141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4153">
                          <a:moveTo>
                            <a:pt x="1001" y="14153"/>
                          </a:moveTo>
                          <a:lnTo>
                            <a:pt x="0" y="12998"/>
                          </a:lnTo>
                          <a:cubicBezTo>
                            <a:pt x="18250" y="-2171"/>
                            <a:pt x="35883" y="-4019"/>
                            <a:pt x="53748" y="7223"/>
                          </a:cubicBezTo>
                          <a:lnTo>
                            <a:pt x="52901" y="8532"/>
                          </a:lnTo>
                          <a:cubicBezTo>
                            <a:pt x="35652" y="-2325"/>
                            <a:pt x="18712" y="-477"/>
                            <a:pt x="1001" y="1415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8" name="任意多边形: 形状 1337">
                      <a:extLst>
                        <a:ext uri="{FF2B5EF4-FFF2-40B4-BE49-F238E27FC236}">
                          <a16:creationId xmlns:a16="http://schemas.microsoft.com/office/drawing/2014/main" id="{4DE7E3C4-8BD2-00C8-BF49-1ADB5D66A4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40437"/>
                      <a:ext cx="53670" cy="13778"/>
                    </a:xfrm>
                    <a:custGeom>
                      <a:avLst/>
                      <a:gdLst>
                        <a:gd name="connsiteX0" fmla="*/ 924 w 53670"/>
                        <a:gd name="connsiteY0" fmla="*/ 13779 h 13778"/>
                        <a:gd name="connsiteX1" fmla="*/ 0 w 53670"/>
                        <a:gd name="connsiteY1" fmla="*/ 12547 h 13778"/>
                        <a:gd name="connsiteX2" fmla="*/ 53671 w 53670"/>
                        <a:gd name="connsiteY2" fmla="*/ 6771 h 13778"/>
                        <a:gd name="connsiteX3" fmla="*/ 52901 w 53670"/>
                        <a:gd name="connsiteY3" fmla="*/ 8080 h 13778"/>
                        <a:gd name="connsiteX4" fmla="*/ 924 w 53670"/>
                        <a:gd name="connsiteY4" fmla="*/ 13779 h 137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3778">
                          <a:moveTo>
                            <a:pt x="924" y="13779"/>
                          </a:moveTo>
                          <a:lnTo>
                            <a:pt x="0" y="12547"/>
                          </a:lnTo>
                          <a:cubicBezTo>
                            <a:pt x="18634" y="-2007"/>
                            <a:pt x="36191" y="-3855"/>
                            <a:pt x="53671" y="6771"/>
                          </a:cubicBezTo>
                          <a:lnTo>
                            <a:pt x="52901" y="8080"/>
                          </a:lnTo>
                          <a:cubicBezTo>
                            <a:pt x="36037" y="-2161"/>
                            <a:pt x="19019" y="-313"/>
                            <a:pt x="924" y="1377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9" name="任意多边形: 形状 1338">
                      <a:extLst>
                        <a:ext uri="{FF2B5EF4-FFF2-40B4-BE49-F238E27FC236}">
                          <a16:creationId xmlns:a16="http://schemas.microsoft.com/office/drawing/2014/main" id="{25950F0D-1E4E-BD4C-5411-77EBAA9997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55234"/>
                      <a:ext cx="53670" cy="13304"/>
                    </a:xfrm>
                    <a:custGeom>
                      <a:avLst/>
                      <a:gdLst>
                        <a:gd name="connsiteX0" fmla="*/ 924 w 53670"/>
                        <a:gd name="connsiteY0" fmla="*/ 13304 h 13304"/>
                        <a:gd name="connsiteX1" fmla="*/ 0 w 53670"/>
                        <a:gd name="connsiteY1" fmla="*/ 12072 h 13304"/>
                        <a:gd name="connsiteX2" fmla="*/ 53671 w 53670"/>
                        <a:gd name="connsiteY2" fmla="*/ 6297 h 13304"/>
                        <a:gd name="connsiteX3" fmla="*/ 52901 w 53670"/>
                        <a:gd name="connsiteY3" fmla="*/ 7606 h 13304"/>
                        <a:gd name="connsiteX4" fmla="*/ 924 w 53670"/>
                        <a:gd name="connsiteY4" fmla="*/ 13304 h 13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3304">
                          <a:moveTo>
                            <a:pt x="924" y="13304"/>
                          </a:moveTo>
                          <a:lnTo>
                            <a:pt x="0" y="12072"/>
                          </a:lnTo>
                          <a:cubicBezTo>
                            <a:pt x="18943" y="-1788"/>
                            <a:pt x="36499" y="-3714"/>
                            <a:pt x="53671" y="6297"/>
                          </a:cubicBezTo>
                          <a:lnTo>
                            <a:pt x="52901" y="7606"/>
                          </a:lnTo>
                          <a:cubicBezTo>
                            <a:pt x="36345" y="-2019"/>
                            <a:pt x="19327" y="-171"/>
                            <a:pt x="924" y="1330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0" name="任意多边形: 形状 1339">
                      <a:extLst>
                        <a:ext uri="{FF2B5EF4-FFF2-40B4-BE49-F238E27FC236}">
                          <a16:creationId xmlns:a16="http://schemas.microsoft.com/office/drawing/2014/main" id="{A0AA5C3A-C97D-9D0E-4692-755FB9898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170083"/>
                      <a:ext cx="53593" cy="12854"/>
                    </a:xfrm>
                    <a:custGeom>
                      <a:avLst/>
                      <a:gdLst>
                        <a:gd name="connsiteX0" fmla="*/ 847 w 53593"/>
                        <a:gd name="connsiteY0" fmla="*/ 12855 h 12854"/>
                        <a:gd name="connsiteX1" fmla="*/ 0 w 53593"/>
                        <a:gd name="connsiteY1" fmla="*/ 11623 h 12854"/>
                        <a:gd name="connsiteX2" fmla="*/ 53594 w 53593"/>
                        <a:gd name="connsiteY2" fmla="*/ 5847 h 12854"/>
                        <a:gd name="connsiteX3" fmla="*/ 52824 w 53593"/>
                        <a:gd name="connsiteY3" fmla="*/ 7157 h 12854"/>
                        <a:gd name="connsiteX4" fmla="*/ 847 w 53593"/>
                        <a:gd name="connsiteY4" fmla="*/ 12855 h 12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54">
                          <a:moveTo>
                            <a:pt x="847" y="12855"/>
                          </a:moveTo>
                          <a:lnTo>
                            <a:pt x="0" y="11623"/>
                          </a:lnTo>
                          <a:cubicBezTo>
                            <a:pt x="19328" y="-1622"/>
                            <a:pt x="36884" y="-3547"/>
                            <a:pt x="53594" y="5847"/>
                          </a:cubicBezTo>
                          <a:lnTo>
                            <a:pt x="52824" y="7157"/>
                          </a:lnTo>
                          <a:cubicBezTo>
                            <a:pt x="36653" y="-1930"/>
                            <a:pt x="19636" y="-5"/>
                            <a:pt x="847" y="1285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41" name="图形 22">
                    <a:extLst>
                      <a:ext uri="{FF2B5EF4-FFF2-40B4-BE49-F238E27FC236}">
                        <a16:creationId xmlns:a16="http://schemas.microsoft.com/office/drawing/2014/main" id="{71FE4A93-21C6-CF7A-9A31-77939FE0AF8F}"/>
                      </a:ext>
                    </a:extLst>
                  </p:cNvPr>
                  <p:cNvGrpSpPr/>
                  <p:nvPr/>
                </p:nvGrpSpPr>
                <p:grpSpPr>
                  <a:xfrm>
                    <a:off x="9020161" y="2200733"/>
                    <a:ext cx="53670" cy="169628"/>
                    <a:chOff x="9020161" y="2200733"/>
                    <a:chExt cx="53670" cy="169628"/>
                  </a:xfrm>
                  <a:solidFill>
                    <a:srgbClr val="45B1CE"/>
                  </a:solidFill>
                </p:grpSpPr>
                <p:sp>
                  <p:nvSpPr>
                    <p:cNvPr id="1342" name="任意多边形: 形状 1341">
                      <a:extLst>
                        <a:ext uri="{FF2B5EF4-FFF2-40B4-BE49-F238E27FC236}">
                          <a16:creationId xmlns:a16="http://schemas.microsoft.com/office/drawing/2014/main" id="{323188EE-563A-57C2-D9DD-DC0EEFE857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00733"/>
                      <a:ext cx="53593" cy="12389"/>
                    </a:xfrm>
                    <a:custGeom>
                      <a:avLst/>
                      <a:gdLst>
                        <a:gd name="connsiteX0" fmla="*/ 924 w 53593"/>
                        <a:gd name="connsiteY0" fmla="*/ 12390 h 12389"/>
                        <a:gd name="connsiteX1" fmla="*/ 0 w 53593"/>
                        <a:gd name="connsiteY1" fmla="*/ 11158 h 12389"/>
                        <a:gd name="connsiteX2" fmla="*/ 53594 w 53593"/>
                        <a:gd name="connsiteY2" fmla="*/ 5305 h 12389"/>
                        <a:gd name="connsiteX3" fmla="*/ 52978 w 53593"/>
                        <a:gd name="connsiteY3" fmla="*/ 6692 h 12389"/>
                        <a:gd name="connsiteX4" fmla="*/ 924 w 53593"/>
                        <a:gd name="connsiteY4" fmla="*/ 12313 h 12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389">
                          <a:moveTo>
                            <a:pt x="924" y="12390"/>
                          </a:moveTo>
                          <a:lnTo>
                            <a:pt x="0" y="11158"/>
                          </a:lnTo>
                          <a:cubicBezTo>
                            <a:pt x="16016" y="-1471"/>
                            <a:pt x="33573" y="-3319"/>
                            <a:pt x="53594" y="5305"/>
                          </a:cubicBezTo>
                          <a:lnTo>
                            <a:pt x="52978" y="6692"/>
                          </a:lnTo>
                          <a:cubicBezTo>
                            <a:pt x="33496" y="-1779"/>
                            <a:pt x="16478" y="69"/>
                            <a:pt x="924" y="1231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3" name="任意多边形: 形状 1342">
                      <a:extLst>
                        <a:ext uri="{FF2B5EF4-FFF2-40B4-BE49-F238E27FC236}">
                          <a16:creationId xmlns:a16="http://schemas.microsoft.com/office/drawing/2014/main" id="{0DAD12F9-0E50-1BA7-EC69-A44E532DFD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16402"/>
                      <a:ext cx="53593" cy="12429"/>
                    </a:xfrm>
                    <a:custGeom>
                      <a:avLst/>
                      <a:gdLst>
                        <a:gd name="connsiteX0" fmla="*/ 924 w 53593"/>
                        <a:gd name="connsiteY0" fmla="*/ 12430 h 12429"/>
                        <a:gd name="connsiteX1" fmla="*/ 0 w 53593"/>
                        <a:gd name="connsiteY1" fmla="*/ 11198 h 12429"/>
                        <a:gd name="connsiteX2" fmla="*/ 53594 w 53593"/>
                        <a:gd name="connsiteY2" fmla="*/ 5423 h 12429"/>
                        <a:gd name="connsiteX3" fmla="*/ 52978 w 53593"/>
                        <a:gd name="connsiteY3" fmla="*/ 6809 h 12429"/>
                        <a:gd name="connsiteX4" fmla="*/ 924 w 53593"/>
                        <a:gd name="connsiteY4" fmla="*/ 12430 h 124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429">
                          <a:moveTo>
                            <a:pt x="924" y="12430"/>
                          </a:moveTo>
                          <a:lnTo>
                            <a:pt x="0" y="11198"/>
                          </a:lnTo>
                          <a:cubicBezTo>
                            <a:pt x="16325" y="-1508"/>
                            <a:pt x="33881" y="-3356"/>
                            <a:pt x="53594" y="5423"/>
                          </a:cubicBezTo>
                          <a:lnTo>
                            <a:pt x="52978" y="6809"/>
                          </a:lnTo>
                          <a:cubicBezTo>
                            <a:pt x="33804" y="-1739"/>
                            <a:pt x="16787" y="109"/>
                            <a:pt x="924" y="12430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4" name="任意多边形: 形状 1343">
                      <a:extLst>
                        <a:ext uri="{FF2B5EF4-FFF2-40B4-BE49-F238E27FC236}">
                          <a16:creationId xmlns:a16="http://schemas.microsoft.com/office/drawing/2014/main" id="{8C36C892-AB97-15D0-0DB2-F67EA3F5B4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32054"/>
                      <a:ext cx="53593" cy="12485"/>
                    </a:xfrm>
                    <a:custGeom>
                      <a:avLst/>
                      <a:gdLst>
                        <a:gd name="connsiteX0" fmla="*/ 924 w 53593"/>
                        <a:gd name="connsiteY0" fmla="*/ 12486 h 12485"/>
                        <a:gd name="connsiteX1" fmla="*/ 0 w 53593"/>
                        <a:gd name="connsiteY1" fmla="*/ 11254 h 12485"/>
                        <a:gd name="connsiteX2" fmla="*/ 53594 w 53593"/>
                        <a:gd name="connsiteY2" fmla="*/ 5478 h 12485"/>
                        <a:gd name="connsiteX3" fmla="*/ 52978 w 53593"/>
                        <a:gd name="connsiteY3" fmla="*/ 6865 h 12485"/>
                        <a:gd name="connsiteX4" fmla="*/ 924 w 53593"/>
                        <a:gd name="connsiteY4" fmla="*/ 12486 h 124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485">
                          <a:moveTo>
                            <a:pt x="924" y="12486"/>
                          </a:moveTo>
                          <a:lnTo>
                            <a:pt x="0" y="11254"/>
                          </a:lnTo>
                          <a:cubicBezTo>
                            <a:pt x="16709" y="-1529"/>
                            <a:pt x="34189" y="-3377"/>
                            <a:pt x="53594" y="5478"/>
                          </a:cubicBezTo>
                          <a:lnTo>
                            <a:pt x="52978" y="6865"/>
                          </a:lnTo>
                          <a:cubicBezTo>
                            <a:pt x="34189" y="-1683"/>
                            <a:pt x="17171" y="165"/>
                            <a:pt x="924" y="1248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5" name="任意多边形: 形状 1344">
                      <a:extLst>
                        <a:ext uri="{FF2B5EF4-FFF2-40B4-BE49-F238E27FC236}">
                          <a16:creationId xmlns:a16="http://schemas.microsoft.com/office/drawing/2014/main" id="{099D3382-128C-2EE5-C731-CFA46DFD68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47730"/>
                      <a:ext cx="53593" cy="12518"/>
                    </a:xfrm>
                    <a:custGeom>
                      <a:avLst/>
                      <a:gdLst>
                        <a:gd name="connsiteX0" fmla="*/ 924 w 53593"/>
                        <a:gd name="connsiteY0" fmla="*/ 12519 h 12518"/>
                        <a:gd name="connsiteX1" fmla="*/ 0 w 53593"/>
                        <a:gd name="connsiteY1" fmla="*/ 11287 h 12518"/>
                        <a:gd name="connsiteX2" fmla="*/ 53594 w 53593"/>
                        <a:gd name="connsiteY2" fmla="*/ 5511 h 12518"/>
                        <a:gd name="connsiteX3" fmla="*/ 52978 w 53593"/>
                        <a:gd name="connsiteY3" fmla="*/ 6897 h 12518"/>
                        <a:gd name="connsiteX4" fmla="*/ 924 w 53593"/>
                        <a:gd name="connsiteY4" fmla="*/ 12519 h 12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518">
                          <a:moveTo>
                            <a:pt x="924" y="12519"/>
                          </a:moveTo>
                          <a:lnTo>
                            <a:pt x="0" y="11287"/>
                          </a:lnTo>
                          <a:cubicBezTo>
                            <a:pt x="17018" y="-1496"/>
                            <a:pt x="34574" y="-3421"/>
                            <a:pt x="53594" y="5511"/>
                          </a:cubicBezTo>
                          <a:lnTo>
                            <a:pt x="52978" y="6897"/>
                          </a:lnTo>
                          <a:cubicBezTo>
                            <a:pt x="34497" y="-1727"/>
                            <a:pt x="17480" y="121"/>
                            <a:pt x="924" y="1251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6" name="任意多边形: 形状 1345">
                      <a:extLst>
                        <a:ext uri="{FF2B5EF4-FFF2-40B4-BE49-F238E27FC236}">
                          <a16:creationId xmlns:a16="http://schemas.microsoft.com/office/drawing/2014/main" id="{D79D30E5-72B9-8219-3D08-83439084DD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63459"/>
                      <a:ext cx="53593" cy="12574"/>
                    </a:xfrm>
                    <a:custGeom>
                      <a:avLst/>
                      <a:gdLst>
                        <a:gd name="connsiteX0" fmla="*/ 924 w 53593"/>
                        <a:gd name="connsiteY0" fmla="*/ 12575 h 12574"/>
                        <a:gd name="connsiteX1" fmla="*/ 0 w 53593"/>
                        <a:gd name="connsiteY1" fmla="*/ 11343 h 12574"/>
                        <a:gd name="connsiteX2" fmla="*/ 53594 w 53593"/>
                        <a:gd name="connsiteY2" fmla="*/ 5567 h 12574"/>
                        <a:gd name="connsiteX3" fmla="*/ 52901 w 53593"/>
                        <a:gd name="connsiteY3" fmla="*/ 6953 h 12574"/>
                        <a:gd name="connsiteX4" fmla="*/ 847 w 53593"/>
                        <a:gd name="connsiteY4" fmla="*/ 12575 h 1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574">
                          <a:moveTo>
                            <a:pt x="924" y="12575"/>
                          </a:moveTo>
                          <a:lnTo>
                            <a:pt x="0" y="11343"/>
                          </a:lnTo>
                          <a:cubicBezTo>
                            <a:pt x="17326" y="-1517"/>
                            <a:pt x="34882" y="-3442"/>
                            <a:pt x="53594" y="5567"/>
                          </a:cubicBezTo>
                          <a:lnTo>
                            <a:pt x="52901" y="6953"/>
                          </a:lnTo>
                          <a:cubicBezTo>
                            <a:pt x="34728" y="-1748"/>
                            <a:pt x="17710" y="100"/>
                            <a:pt x="847" y="1257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7" name="任意多边形: 形状 1346">
                      <a:extLst>
                        <a:ext uri="{FF2B5EF4-FFF2-40B4-BE49-F238E27FC236}">
                          <a16:creationId xmlns:a16="http://schemas.microsoft.com/office/drawing/2014/main" id="{3E6E416D-B993-1851-E3A3-86C95AE7BD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79112"/>
                      <a:ext cx="53593" cy="12630"/>
                    </a:xfrm>
                    <a:custGeom>
                      <a:avLst/>
                      <a:gdLst>
                        <a:gd name="connsiteX0" fmla="*/ 924 w 53593"/>
                        <a:gd name="connsiteY0" fmla="*/ 12631 h 12630"/>
                        <a:gd name="connsiteX1" fmla="*/ 0 w 53593"/>
                        <a:gd name="connsiteY1" fmla="*/ 11398 h 12630"/>
                        <a:gd name="connsiteX2" fmla="*/ 53594 w 53593"/>
                        <a:gd name="connsiteY2" fmla="*/ 5623 h 12630"/>
                        <a:gd name="connsiteX3" fmla="*/ 52901 w 53593"/>
                        <a:gd name="connsiteY3" fmla="*/ 7009 h 12630"/>
                        <a:gd name="connsiteX4" fmla="*/ 847 w 53593"/>
                        <a:gd name="connsiteY4" fmla="*/ 12631 h 126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630">
                          <a:moveTo>
                            <a:pt x="924" y="12631"/>
                          </a:moveTo>
                          <a:lnTo>
                            <a:pt x="0" y="11398"/>
                          </a:lnTo>
                          <a:cubicBezTo>
                            <a:pt x="17710" y="-1538"/>
                            <a:pt x="35190" y="-3463"/>
                            <a:pt x="53594" y="5623"/>
                          </a:cubicBezTo>
                          <a:lnTo>
                            <a:pt x="52901" y="7009"/>
                          </a:lnTo>
                          <a:cubicBezTo>
                            <a:pt x="35036" y="-1769"/>
                            <a:pt x="18095" y="79"/>
                            <a:pt x="847" y="12631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8" name="任意多边形: 形状 1347">
                      <a:extLst>
                        <a:ext uri="{FF2B5EF4-FFF2-40B4-BE49-F238E27FC236}">
                          <a16:creationId xmlns:a16="http://schemas.microsoft.com/office/drawing/2014/main" id="{9F17C606-0A00-6A05-79CB-B771187A12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94765"/>
                      <a:ext cx="53593" cy="12763"/>
                    </a:xfrm>
                    <a:custGeom>
                      <a:avLst/>
                      <a:gdLst>
                        <a:gd name="connsiteX0" fmla="*/ 924 w 53593"/>
                        <a:gd name="connsiteY0" fmla="*/ 12687 h 12763"/>
                        <a:gd name="connsiteX1" fmla="*/ 0 w 53593"/>
                        <a:gd name="connsiteY1" fmla="*/ 11455 h 12763"/>
                        <a:gd name="connsiteX2" fmla="*/ 53594 w 53593"/>
                        <a:gd name="connsiteY2" fmla="*/ 5679 h 12763"/>
                        <a:gd name="connsiteX3" fmla="*/ 52901 w 53593"/>
                        <a:gd name="connsiteY3" fmla="*/ 7065 h 12763"/>
                        <a:gd name="connsiteX4" fmla="*/ 847 w 53593"/>
                        <a:gd name="connsiteY4" fmla="*/ 12764 h 12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763">
                          <a:moveTo>
                            <a:pt x="924" y="12687"/>
                          </a:moveTo>
                          <a:lnTo>
                            <a:pt x="0" y="11455"/>
                          </a:lnTo>
                          <a:cubicBezTo>
                            <a:pt x="18019" y="-1559"/>
                            <a:pt x="35575" y="-3484"/>
                            <a:pt x="53594" y="5679"/>
                          </a:cubicBezTo>
                          <a:lnTo>
                            <a:pt x="52901" y="7065"/>
                          </a:lnTo>
                          <a:cubicBezTo>
                            <a:pt x="35421" y="-1790"/>
                            <a:pt x="18403" y="58"/>
                            <a:pt x="847" y="1276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9" name="任意多边形: 形状 1348">
                      <a:extLst>
                        <a:ext uri="{FF2B5EF4-FFF2-40B4-BE49-F238E27FC236}">
                          <a16:creationId xmlns:a16="http://schemas.microsoft.com/office/drawing/2014/main" id="{D9AA89CA-144D-0D9C-B512-924CFE7AE5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310450"/>
                      <a:ext cx="53593" cy="12709"/>
                    </a:xfrm>
                    <a:custGeom>
                      <a:avLst/>
                      <a:gdLst>
                        <a:gd name="connsiteX0" fmla="*/ 924 w 53593"/>
                        <a:gd name="connsiteY0" fmla="*/ 12710 h 12709"/>
                        <a:gd name="connsiteX1" fmla="*/ 0 w 53593"/>
                        <a:gd name="connsiteY1" fmla="*/ 11478 h 12709"/>
                        <a:gd name="connsiteX2" fmla="*/ 53594 w 53593"/>
                        <a:gd name="connsiteY2" fmla="*/ 5703 h 12709"/>
                        <a:gd name="connsiteX3" fmla="*/ 52901 w 53593"/>
                        <a:gd name="connsiteY3" fmla="*/ 7089 h 12709"/>
                        <a:gd name="connsiteX4" fmla="*/ 847 w 53593"/>
                        <a:gd name="connsiteY4" fmla="*/ 12710 h 12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709">
                          <a:moveTo>
                            <a:pt x="924" y="12710"/>
                          </a:moveTo>
                          <a:lnTo>
                            <a:pt x="0" y="11478"/>
                          </a:lnTo>
                          <a:cubicBezTo>
                            <a:pt x="18326" y="-1613"/>
                            <a:pt x="35883" y="-3461"/>
                            <a:pt x="53594" y="5703"/>
                          </a:cubicBezTo>
                          <a:lnTo>
                            <a:pt x="52901" y="7089"/>
                          </a:lnTo>
                          <a:cubicBezTo>
                            <a:pt x="35729" y="-1844"/>
                            <a:pt x="18712" y="4"/>
                            <a:pt x="847" y="12710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0" name="任意多边形: 形状 1349">
                      <a:extLst>
                        <a:ext uri="{FF2B5EF4-FFF2-40B4-BE49-F238E27FC236}">
                          <a16:creationId xmlns:a16="http://schemas.microsoft.com/office/drawing/2014/main" id="{90F49884-3DB0-8B61-F697-D3BBFEAB24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326102"/>
                      <a:ext cx="53593" cy="12842"/>
                    </a:xfrm>
                    <a:custGeom>
                      <a:avLst/>
                      <a:gdLst>
                        <a:gd name="connsiteX0" fmla="*/ 924 w 53593"/>
                        <a:gd name="connsiteY0" fmla="*/ 12766 h 12842"/>
                        <a:gd name="connsiteX1" fmla="*/ 0 w 53593"/>
                        <a:gd name="connsiteY1" fmla="*/ 11534 h 12842"/>
                        <a:gd name="connsiteX2" fmla="*/ 53594 w 53593"/>
                        <a:gd name="connsiteY2" fmla="*/ 5759 h 12842"/>
                        <a:gd name="connsiteX3" fmla="*/ 52901 w 53593"/>
                        <a:gd name="connsiteY3" fmla="*/ 7145 h 12842"/>
                        <a:gd name="connsiteX4" fmla="*/ 924 w 53593"/>
                        <a:gd name="connsiteY4" fmla="*/ 12843 h 12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42">
                          <a:moveTo>
                            <a:pt x="924" y="12766"/>
                          </a:moveTo>
                          <a:lnTo>
                            <a:pt x="0" y="11534"/>
                          </a:lnTo>
                          <a:cubicBezTo>
                            <a:pt x="18712" y="-1634"/>
                            <a:pt x="36191" y="-3482"/>
                            <a:pt x="53594" y="5759"/>
                          </a:cubicBezTo>
                          <a:lnTo>
                            <a:pt x="52901" y="7145"/>
                          </a:lnTo>
                          <a:cubicBezTo>
                            <a:pt x="36037" y="-1788"/>
                            <a:pt x="19019" y="60"/>
                            <a:pt x="924" y="1284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1" name="任意多边形: 形状 1350">
                      <a:extLst>
                        <a:ext uri="{FF2B5EF4-FFF2-40B4-BE49-F238E27FC236}">
                          <a16:creationId xmlns:a16="http://schemas.microsoft.com/office/drawing/2014/main" id="{12A1ADB0-2B43-0CD7-D378-5C2FF5CC5D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341832"/>
                      <a:ext cx="53593" cy="12898"/>
                    </a:xfrm>
                    <a:custGeom>
                      <a:avLst/>
                      <a:gdLst>
                        <a:gd name="connsiteX0" fmla="*/ 847 w 53593"/>
                        <a:gd name="connsiteY0" fmla="*/ 12822 h 12898"/>
                        <a:gd name="connsiteX1" fmla="*/ 0 w 53593"/>
                        <a:gd name="connsiteY1" fmla="*/ 11590 h 12898"/>
                        <a:gd name="connsiteX2" fmla="*/ 53594 w 53593"/>
                        <a:gd name="connsiteY2" fmla="*/ 5815 h 12898"/>
                        <a:gd name="connsiteX3" fmla="*/ 52824 w 53593"/>
                        <a:gd name="connsiteY3" fmla="*/ 7201 h 12898"/>
                        <a:gd name="connsiteX4" fmla="*/ 847 w 53593"/>
                        <a:gd name="connsiteY4" fmla="*/ 12899 h 128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98">
                          <a:moveTo>
                            <a:pt x="847" y="12822"/>
                          </a:moveTo>
                          <a:lnTo>
                            <a:pt x="0" y="11590"/>
                          </a:lnTo>
                          <a:cubicBezTo>
                            <a:pt x="19020" y="-1655"/>
                            <a:pt x="36576" y="-3503"/>
                            <a:pt x="53594" y="5815"/>
                          </a:cubicBezTo>
                          <a:lnTo>
                            <a:pt x="52824" y="7201"/>
                          </a:lnTo>
                          <a:cubicBezTo>
                            <a:pt x="36268" y="-1809"/>
                            <a:pt x="19328" y="39"/>
                            <a:pt x="847" y="1289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2" name="任意多边形: 形状 1351">
                      <a:extLst>
                        <a:ext uri="{FF2B5EF4-FFF2-40B4-BE49-F238E27FC236}">
                          <a16:creationId xmlns:a16="http://schemas.microsoft.com/office/drawing/2014/main" id="{4D8E686E-BB25-3CA4-640C-BF1097A5B5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357508"/>
                      <a:ext cx="53593" cy="12854"/>
                    </a:xfrm>
                    <a:custGeom>
                      <a:avLst/>
                      <a:gdLst>
                        <a:gd name="connsiteX0" fmla="*/ 847 w 53593"/>
                        <a:gd name="connsiteY0" fmla="*/ 12855 h 12854"/>
                        <a:gd name="connsiteX1" fmla="*/ 0 w 53593"/>
                        <a:gd name="connsiteY1" fmla="*/ 11623 h 12854"/>
                        <a:gd name="connsiteX2" fmla="*/ 53594 w 53593"/>
                        <a:gd name="connsiteY2" fmla="*/ 5847 h 12854"/>
                        <a:gd name="connsiteX3" fmla="*/ 52824 w 53593"/>
                        <a:gd name="connsiteY3" fmla="*/ 7157 h 12854"/>
                        <a:gd name="connsiteX4" fmla="*/ 847 w 53593"/>
                        <a:gd name="connsiteY4" fmla="*/ 12855 h 12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54">
                          <a:moveTo>
                            <a:pt x="847" y="12855"/>
                          </a:moveTo>
                          <a:lnTo>
                            <a:pt x="0" y="11623"/>
                          </a:lnTo>
                          <a:cubicBezTo>
                            <a:pt x="19328" y="-1622"/>
                            <a:pt x="36884" y="-3547"/>
                            <a:pt x="53594" y="5847"/>
                          </a:cubicBezTo>
                          <a:lnTo>
                            <a:pt x="52824" y="7157"/>
                          </a:lnTo>
                          <a:cubicBezTo>
                            <a:pt x="36653" y="-1930"/>
                            <a:pt x="19636" y="-5"/>
                            <a:pt x="847" y="1285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53" name="图形 22">
                    <a:extLst>
                      <a:ext uri="{FF2B5EF4-FFF2-40B4-BE49-F238E27FC236}">
                        <a16:creationId xmlns:a16="http://schemas.microsoft.com/office/drawing/2014/main" id="{19F31D4D-F23D-BCB2-3562-59DD37F7F187}"/>
                      </a:ext>
                    </a:extLst>
                  </p:cNvPr>
                  <p:cNvGrpSpPr/>
                  <p:nvPr/>
                </p:nvGrpSpPr>
                <p:grpSpPr>
                  <a:xfrm>
                    <a:off x="9020161" y="2411113"/>
                    <a:ext cx="54286" cy="188716"/>
                    <a:chOff x="9020161" y="2411113"/>
                    <a:chExt cx="54286" cy="188716"/>
                  </a:xfrm>
                  <a:solidFill>
                    <a:srgbClr val="45B1CE"/>
                  </a:solidFill>
                </p:grpSpPr>
                <p:sp>
                  <p:nvSpPr>
                    <p:cNvPr id="1354" name="任意多边形: 形状 1353">
                      <a:extLst>
                        <a:ext uri="{FF2B5EF4-FFF2-40B4-BE49-F238E27FC236}">
                          <a16:creationId xmlns:a16="http://schemas.microsoft.com/office/drawing/2014/main" id="{BA761164-F52F-243A-3E6D-7B2D814B5D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411113"/>
                      <a:ext cx="53824" cy="12304"/>
                    </a:xfrm>
                    <a:custGeom>
                      <a:avLst/>
                      <a:gdLst>
                        <a:gd name="connsiteX0" fmla="*/ 924 w 53824"/>
                        <a:gd name="connsiteY0" fmla="*/ 12304 h 12304"/>
                        <a:gd name="connsiteX1" fmla="*/ 0 w 53824"/>
                        <a:gd name="connsiteY1" fmla="*/ 11072 h 12304"/>
                        <a:gd name="connsiteX2" fmla="*/ 53825 w 53824"/>
                        <a:gd name="connsiteY2" fmla="*/ 9686 h 12304"/>
                        <a:gd name="connsiteX3" fmla="*/ 52824 w 53824"/>
                        <a:gd name="connsiteY3" fmla="*/ 10841 h 12304"/>
                        <a:gd name="connsiteX4" fmla="*/ 1001 w 53824"/>
                        <a:gd name="connsiteY4" fmla="*/ 12304 h 12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2304">
                          <a:moveTo>
                            <a:pt x="924" y="12304"/>
                          </a:moveTo>
                          <a:lnTo>
                            <a:pt x="0" y="11072"/>
                          </a:lnTo>
                          <a:cubicBezTo>
                            <a:pt x="18095" y="-3173"/>
                            <a:pt x="38655" y="-3712"/>
                            <a:pt x="53825" y="9686"/>
                          </a:cubicBezTo>
                          <a:lnTo>
                            <a:pt x="52824" y="10841"/>
                          </a:lnTo>
                          <a:cubicBezTo>
                            <a:pt x="38270" y="-1941"/>
                            <a:pt x="18403" y="-1402"/>
                            <a:pt x="1001" y="1230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5" name="任意多边形: 形状 1354">
                      <a:extLst>
                        <a:ext uri="{FF2B5EF4-FFF2-40B4-BE49-F238E27FC236}">
                          <a16:creationId xmlns:a16="http://schemas.microsoft.com/office/drawing/2014/main" id="{B7BD2281-DB7E-F152-E648-F88C81C2D9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428930"/>
                      <a:ext cx="53747" cy="12120"/>
                    </a:xfrm>
                    <a:custGeom>
                      <a:avLst/>
                      <a:gdLst>
                        <a:gd name="connsiteX0" fmla="*/ 924 w 53747"/>
                        <a:gd name="connsiteY0" fmla="*/ 12120 h 12120"/>
                        <a:gd name="connsiteX1" fmla="*/ 0 w 53747"/>
                        <a:gd name="connsiteY1" fmla="*/ 10888 h 12120"/>
                        <a:gd name="connsiteX2" fmla="*/ 53748 w 53747"/>
                        <a:gd name="connsiteY2" fmla="*/ 9579 h 12120"/>
                        <a:gd name="connsiteX3" fmla="*/ 52747 w 53747"/>
                        <a:gd name="connsiteY3" fmla="*/ 10734 h 12120"/>
                        <a:gd name="connsiteX4" fmla="*/ 924 w 53747"/>
                        <a:gd name="connsiteY4" fmla="*/ 12120 h 121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2120">
                          <a:moveTo>
                            <a:pt x="924" y="12120"/>
                          </a:moveTo>
                          <a:lnTo>
                            <a:pt x="0" y="10888"/>
                          </a:lnTo>
                          <a:cubicBezTo>
                            <a:pt x="18096" y="-3126"/>
                            <a:pt x="38193" y="-3665"/>
                            <a:pt x="53748" y="9579"/>
                          </a:cubicBezTo>
                          <a:lnTo>
                            <a:pt x="52747" y="10734"/>
                          </a:lnTo>
                          <a:cubicBezTo>
                            <a:pt x="37808" y="-1971"/>
                            <a:pt x="18404" y="-1432"/>
                            <a:pt x="924" y="12120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6" name="任意多边形: 形状 1355">
                      <a:extLst>
                        <a:ext uri="{FF2B5EF4-FFF2-40B4-BE49-F238E27FC236}">
                          <a16:creationId xmlns:a16="http://schemas.microsoft.com/office/drawing/2014/main" id="{EB6E3DBF-FCEC-084E-1F85-2AE5B5F693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315" y="2446824"/>
                      <a:ext cx="53747" cy="11859"/>
                    </a:xfrm>
                    <a:custGeom>
                      <a:avLst/>
                      <a:gdLst>
                        <a:gd name="connsiteX0" fmla="*/ 924 w 53747"/>
                        <a:gd name="connsiteY0" fmla="*/ 11860 h 11859"/>
                        <a:gd name="connsiteX1" fmla="*/ 0 w 53747"/>
                        <a:gd name="connsiteY1" fmla="*/ 10628 h 11859"/>
                        <a:gd name="connsiteX2" fmla="*/ 53748 w 53747"/>
                        <a:gd name="connsiteY2" fmla="*/ 9319 h 11859"/>
                        <a:gd name="connsiteX3" fmla="*/ 52747 w 53747"/>
                        <a:gd name="connsiteY3" fmla="*/ 10474 h 11859"/>
                        <a:gd name="connsiteX4" fmla="*/ 924 w 53747"/>
                        <a:gd name="connsiteY4" fmla="*/ 11783 h 11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1859">
                          <a:moveTo>
                            <a:pt x="924" y="11860"/>
                          </a:moveTo>
                          <a:lnTo>
                            <a:pt x="0" y="10628"/>
                          </a:lnTo>
                          <a:cubicBezTo>
                            <a:pt x="17865" y="-3079"/>
                            <a:pt x="37962" y="-3541"/>
                            <a:pt x="53748" y="9319"/>
                          </a:cubicBezTo>
                          <a:lnTo>
                            <a:pt x="52747" y="10474"/>
                          </a:lnTo>
                          <a:cubicBezTo>
                            <a:pt x="37577" y="-1924"/>
                            <a:pt x="18172" y="-1385"/>
                            <a:pt x="924" y="1178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7" name="任意多边形: 形状 1356">
                      <a:extLst>
                        <a:ext uri="{FF2B5EF4-FFF2-40B4-BE49-F238E27FC236}">
                          <a16:creationId xmlns:a16="http://schemas.microsoft.com/office/drawing/2014/main" id="{095B951D-4165-5532-DF9C-D712EC4406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392" y="2464642"/>
                      <a:ext cx="53670" cy="11676"/>
                    </a:xfrm>
                    <a:custGeom>
                      <a:avLst/>
                      <a:gdLst>
                        <a:gd name="connsiteX0" fmla="*/ 924 w 53670"/>
                        <a:gd name="connsiteY0" fmla="*/ 11676 h 11676"/>
                        <a:gd name="connsiteX1" fmla="*/ 0 w 53670"/>
                        <a:gd name="connsiteY1" fmla="*/ 10444 h 11676"/>
                        <a:gd name="connsiteX2" fmla="*/ 53671 w 53670"/>
                        <a:gd name="connsiteY2" fmla="*/ 9212 h 11676"/>
                        <a:gd name="connsiteX3" fmla="*/ 52747 w 53670"/>
                        <a:gd name="connsiteY3" fmla="*/ 10444 h 11676"/>
                        <a:gd name="connsiteX4" fmla="*/ 924 w 53670"/>
                        <a:gd name="connsiteY4" fmla="*/ 11676 h 11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1676">
                          <a:moveTo>
                            <a:pt x="924" y="11676"/>
                          </a:moveTo>
                          <a:lnTo>
                            <a:pt x="0" y="10444"/>
                          </a:lnTo>
                          <a:cubicBezTo>
                            <a:pt x="17941" y="-3031"/>
                            <a:pt x="37500" y="-3493"/>
                            <a:pt x="53671" y="9212"/>
                          </a:cubicBezTo>
                          <a:lnTo>
                            <a:pt x="52747" y="10444"/>
                          </a:lnTo>
                          <a:cubicBezTo>
                            <a:pt x="37115" y="-1799"/>
                            <a:pt x="18250" y="-1337"/>
                            <a:pt x="924" y="1167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8" name="任意多边形: 形状 1357">
                      <a:extLst>
                        <a:ext uri="{FF2B5EF4-FFF2-40B4-BE49-F238E27FC236}">
                          <a16:creationId xmlns:a16="http://schemas.microsoft.com/office/drawing/2014/main" id="{EE11D660-E2F5-BC2C-4809-D8EDCBE509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469" y="2482546"/>
                      <a:ext cx="53670" cy="11405"/>
                    </a:xfrm>
                    <a:custGeom>
                      <a:avLst/>
                      <a:gdLst>
                        <a:gd name="connsiteX0" fmla="*/ 924 w 53670"/>
                        <a:gd name="connsiteY0" fmla="*/ 11405 h 11405"/>
                        <a:gd name="connsiteX1" fmla="*/ 0 w 53670"/>
                        <a:gd name="connsiteY1" fmla="*/ 10173 h 11405"/>
                        <a:gd name="connsiteX2" fmla="*/ 53671 w 53670"/>
                        <a:gd name="connsiteY2" fmla="*/ 9018 h 11405"/>
                        <a:gd name="connsiteX3" fmla="*/ 52747 w 53670"/>
                        <a:gd name="connsiteY3" fmla="*/ 10250 h 11405"/>
                        <a:gd name="connsiteX4" fmla="*/ 924 w 53670"/>
                        <a:gd name="connsiteY4" fmla="*/ 11405 h 11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1405">
                          <a:moveTo>
                            <a:pt x="924" y="11405"/>
                          </a:moveTo>
                          <a:lnTo>
                            <a:pt x="0" y="10173"/>
                          </a:lnTo>
                          <a:cubicBezTo>
                            <a:pt x="17634" y="-2994"/>
                            <a:pt x="37192" y="-3379"/>
                            <a:pt x="53671" y="9018"/>
                          </a:cubicBezTo>
                          <a:lnTo>
                            <a:pt x="52747" y="10250"/>
                          </a:lnTo>
                          <a:cubicBezTo>
                            <a:pt x="36884" y="-1685"/>
                            <a:pt x="18019" y="-1223"/>
                            <a:pt x="924" y="1140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" name="任意多边形: 形状 1358">
                      <a:extLst>
                        <a:ext uri="{FF2B5EF4-FFF2-40B4-BE49-F238E27FC236}">
                          <a16:creationId xmlns:a16="http://schemas.microsoft.com/office/drawing/2014/main" id="{B34A0C42-8586-A6E2-C5F3-8562D390C5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546" y="2500430"/>
                      <a:ext cx="53593" cy="11231"/>
                    </a:xfrm>
                    <a:custGeom>
                      <a:avLst/>
                      <a:gdLst>
                        <a:gd name="connsiteX0" fmla="*/ 924 w 53593"/>
                        <a:gd name="connsiteY0" fmla="*/ 11232 h 11231"/>
                        <a:gd name="connsiteX1" fmla="*/ 0 w 53593"/>
                        <a:gd name="connsiteY1" fmla="*/ 10000 h 11231"/>
                        <a:gd name="connsiteX2" fmla="*/ 53594 w 53593"/>
                        <a:gd name="connsiteY2" fmla="*/ 8845 h 11231"/>
                        <a:gd name="connsiteX3" fmla="*/ 52670 w 53593"/>
                        <a:gd name="connsiteY3" fmla="*/ 10077 h 11231"/>
                        <a:gd name="connsiteX4" fmla="*/ 847 w 53593"/>
                        <a:gd name="connsiteY4" fmla="*/ 11232 h 112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1231">
                          <a:moveTo>
                            <a:pt x="924" y="11232"/>
                          </a:moveTo>
                          <a:lnTo>
                            <a:pt x="0" y="10000"/>
                          </a:lnTo>
                          <a:cubicBezTo>
                            <a:pt x="17634" y="-2936"/>
                            <a:pt x="36653" y="-3322"/>
                            <a:pt x="53594" y="8845"/>
                          </a:cubicBezTo>
                          <a:lnTo>
                            <a:pt x="52670" y="10077"/>
                          </a:lnTo>
                          <a:cubicBezTo>
                            <a:pt x="36268" y="-1704"/>
                            <a:pt x="17865" y="-1319"/>
                            <a:pt x="847" y="1123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0" name="任意多边形: 形状 1359">
                      <a:extLst>
                        <a:ext uri="{FF2B5EF4-FFF2-40B4-BE49-F238E27FC236}">
                          <a16:creationId xmlns:a16="http://schemas.microsoft.com/office/drawing/2014/main" id="{BEB2AE33-8208-C259-5791-A26B1AA840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518228"/>
                      <a:ext cx="53593" cy="11067"/>
                    </a:xfrm>
                    <a:custGeom>
                      <a:avLst/>
                      <a:gdLst>
                        <a:gd name="connsiteX0" fmla="*/ 924 w 53593"/>
                        <a:gd name="connsiteY0" fmla="*/ 11068 h 11067"/>
                        <a:gd name="connsiteX1" fmla="*/ 0 w 53593"/>
                        <a:gd name="connsiteY1" fmla="*/ 9836 h 11067"/>
                        <a:gd name="connsiteX2" fmla="*/ 53594 w 53593"/>
                        <a:gd name="connsiteY2" fmla="*/ 8758 h 11067"/>
                        <a:gd name="connsiteX3" fmla="*/ 52747 w 53593"/>
                        <a:gd name="connsiteY3" fmla="*/ 9990 h 11067"/>
                        <a:gd name="connsiteX4" fmla="*/ 924 w 53593"/>
                        <a:gd name="connsiteY4" fmla="*/ 11068 h 110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1067">
                          <a:moveTo>
                            <a:pt x="924" y="11068"/>
                          </a:moveTo>
                          <a:lnTo>
                            <a:pt x="0" y="9836"/>
                          </a:lnTo>
                          <a:cubicBezTo>
                            <a:pt x="22254" y="-6258"/>
                            <a:pt x="41427" y="364"/>
                            <a:pt x="53594" y="8758"/>
                          </a:cubicBezTo>
                          <a:lnTo>
                            <a:pt x="52747" y="9990"/>
                          </a:lnTo>
                          <a:cubicBezTo>
                            <a:pt x="40965" y="1905"/>
                            <a:pt x="22408" y="-4487"/>
                            <a:pt x="924" y="11068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1" name="任意多边形: 形状 1360">
                      <a:extLst>
                        <a:ext uri="{FF2B5EF4-FFF2-40B4-BE49-F238E27FC236}">
                          <a16:creationId xmlns:a16="http://schemas.microsoft.com/office/drawing/2014/main" id="{D05E266E-049C-FC7F-32E6-4C0D7D40B5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536064"/>
                      <a:ext cx="53516" cy="10941"/>
                    </a:xfrm>
                    <a:custGeom>
                      <a:avLst/>
                      <a:gdLst>
                        <a:gd name="connsiteX0" fmla="*/ 924 w 53516"/>
                        <a:gd name="connsiteY0" fmla="*/ 10865 h 10941"/>
                        <a:gd name="connsiteX1" fmla="*/ 0 w 53516"/>
                        <a:gd name="connsiteY1" fmla="*/ 9633 h 10941"/>
                        <a:gd name="connsiteX2" fmla="*/ 53517 w 53516"/>
                        <a:gd name="connsiteY2" fmla="*/ 8632 h 10941"/>
                        <a:gd name="connsiteX3" fmla="*/ 52670 w 53516"/>
                        <a:gd name="connsiteY3" fmla="*/ 9941 h 10941"/>
                        <a:gd name="connsiteX4" fmla="*/ 847 w 53516"/>
                        <a:gd name="connsiteY4" fmla="*/ 10942 h 109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16" h="10941">
                          <a:moveTo>
                            <a:pt x="924" y="10865"/>
                          </a:moveTo>
                          <a:lnTo>
                            <a:pt x="0" y="9633"/>
                          </a:lnTo>
                          <a:cubicBezTo>
                            <a:pt x="17480" y="-2842"/>
                            <a:pt x="35575" y="-3227"/>
                            <a:pt x="53517" y="8632"/>
                          </a:cubicBezTo>
                          <a:lnTo>
                            <a:pt x="52670" y="9941"/>
                          </a:lnTo>
                          <a:cubicBezTo>
                            <a:pt x="35267" y="-1533"/>
                            <a:pt x="17788" y="-1148"/>
                            <a:pt x="847" y="1094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" name="任意多边形: 形状 1361">
                      <a:extLst>
                        <a:ext uri="{FF2B5EF4-FFF2-40B4-BE49-F238E27FC236}">
                          <a16:creationId xmlns:a16="http://schemas.microsoft.com/office/drawing/2014/main" id="{7B04E988-93D6-182E-AED2-413BB044BE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553911"/>
                      <a:ext cx="53516" cy="10728"/>
                    </a:xfrm>
                    <a:custGeom>
                      <a:avLst/>
                      <a:gdLst>
                        <a:gd name="connsiteX0" fmla="*/ 924 w 53516"/>
                        <a:gd name="connsiteY0" fmla="*/ 10652 h 10728"/>
                        <a:gd name="connsiteX1" fmla="*/ 0 w 53516"/>
                        <a:gd name="connsiteY1" fmla="*/ 9420 h 10728"/>
                        <a:gd name="connsiteX2" fmla="*/ 53517 w 53516"/>
                        <a:gd name="connsiteY2" fmla="*/ 8495 h 10728"/>
                        <a:gd name="connsiteX3" fmla="*/ 52670 w 53516"/>
                        <a:gd name="connsiteY3" fmla="*/ 9805 h 10728"/>
                        <a:gd name="connsiteX4" fmla="*/ 847 w 53516"/>
                        <a:gd name="connsiteY4" fmla="*/ 10729 h 10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16" h="10728">
                          <a:moveTo>
                            <a:pt x="924" y="10652"/>
                          </a:moveTo>
                          <a:lnTo>
                            <a:pt x="0" y="9420"/>
                          </a:lnTo>
                          <a:cubicBezTo>
                            <a:pt x="17403" y="-2824"/>
                            <a:pt x="34882" y="-3132"/>
                            <a:pt x="53517" y="8495"/>
                          </a:cubicBezTo>
                          <a:lnTo>
                            <a:pt x="52670" y="9805"/>
                          </a:lnTo>
                          <a:cubicBezTo>
                            <a:pt x="34651" y="-1438"/>
                            <a:pt x="17710" y="-1130"/>
                            <a:pt x="847" y="1072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3" name="任意多边形: 形状 1362">
                      <a:extLst>
                        <a:ext uri="{FF2B5EF4-FFF2-40B4-BE49-F238E27FC236}">
                          <a16:creationId xmlns:a16="http://schemas.microsoft.com/office/drawing/2014/main" id="{AFB73E41-72E6-0820-DB93-8A7F1BFFA4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571747"/>
                      <a:ext cx="53439" cy="10448"/>
                    </a:xfrm>
                    <a:custGeom>
                      <a:avLst/>
                      <a:gdLst>
                        <a:gd name="connsiteX0" fmla="*/ 847 w 53439"/>
                        <a:gd name="connsiteY0" fmla="*/ 10449 h 10448"/>
                        <a:gd name="connsiteX1" fmla="*/ 0 w 53439"/>
                        <a:gd name="connsiteY1" fmla="*/ 9217 h 10448"/>
                        <a:gd name="connsiteX2" fmla="*/ 53440 w 53439"/>
                        <a:gd name="connsiteY2" fmla="*/ 8293 h 10448"/>
                        <a:gd name="connsiteX3" fmla="*/ 52670 w 53439"/>
                        <a:gd name="connsiteY3" fmla="*/ 9602 h 10448"/>
                        <a:gd name="connsiteX4" fmla="*/ 847 w 53439"/>
                        <a:gd name="connsiteY4" fmla="*/ 10449 h 10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439" h="10448">
                          <a:moveTo>
                            <a:pt x="847" y="10449"/>
                          </a:moveTo>
                          <a:lnTo>
                            <a:pt x="0" y="9217"/>
                          </a:lnTo>
                          <a:cubicBezTo>
                            <a:pt x="17249" y="-2796"/>
                            <a:pt x="34266" y="-3027"/>
                            <a:pt x="53440" y="8293"/>
                          </a:cubicBezTo>
                          <a:lnTo>
                            <a:pt x="52670" y="9602"/>
                          </a:lnTo>
                          <a:cubicBezTo>
                            <a:pt x="34035" y="-1410"/>
                            <a:pt x="17557" y="-1179"/>
                            <a:pt x="847" y="1044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4" name="任意多边形: 形状 1363">
                      <a:extLst>
                        <a:ext uri="{FF2B5EF4-FFF2-40B4-BE49-F238E27FC236}">
                          <a16:creationId xmlns:a16="http://schemas.microsoft.com/office/drawing/2014/main" id="{90A87462-4A1A-367B-A3E8-04C77A9BFF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1008" y="2589605"/>
                      <a:ext cx="53439" cy="10224"/>
                    </a:xfrm>
                    <a:custGeom>
                      <a:avLst/>
                      <a:gdLst>
                        <a:gd name="connsiteX0" fmla="*/ 847 w 53439"/>
                        <a:gd name="connsiteY0" fmla="*/ 10225 h 10224"/>
                        <a:gd name="connsiteX1" fmla="*/ 0 w 53439"/>
                        <a:gd name="connsiteY1" fmla="*/ 8993 h 10224"/>
                        <a:gd name="connsiteX2" fmla="*/ 53440 w 53439"/>
                        <a:gd name="connsiteY2" fmla="*/ 8146 h 10224"/>
                        <a:gd name="connsiteX3" fmla="*/ 52670 w 53439"/>
                        <a:gd name="connsiteY3" fmla="*/ 9455 h 10224"/>
                        <a:gd name="connsiteX4" fmla="*/ 847 w 53439"/>
                        <a:gd name="connsiteY4" fmla="*/ 10225 h 102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439" h="10224">
                          <a:moveTo>
                            <a:pt x="847" y="10225"/>
                          </a:moveTo>
                          <a:lnTo>
                            <a:pt x="0" y="8993"/>
                          </a:lnTo>
                          <a:cubicBezTo>
                            <a:pt x="21946" y="-6023"/>
                            <a:pt x="40041" y="677"/>
                            <a:pt x="53440" y="8146"/>
                          </a:cubicBezTo>
                          <a:lnTo>
                            <a:pt x="52670" y="9455"/>
                          </a:lnTo>
                          <a:cubicBezTo>
                            <a:pt x="39656" y="2217"/>
                            <a:pt x="22023" y="-4329"/>
                            <a:pt x="847" y="1022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65" name="图形 22">
                    <a:extLst>
                      <a:ext uri="{FF2B5EF4-FFF2-40B4-BE49-F238E27FC236}">
                        <a16:creationId xmlns:a16="http://schemas.microsoft.com/office/drawing/2014/main" id="{05FC66DE-FC63-254E-5409-EAB414ECD490}"/>
                      </a:ext>
                    </a:extLst>
                  </p:cNvPr>
                  <p:cNvGrpSpPr/>
                  <p:nvPr/>
                </p:nvGrpSpPr>
                <p:grpSpPr>
                  <a:xfrm>
                    <a:off x="9020546" y="2617518"/>
                    <a:ext cx="54902" cy="164731"/>
                    <a:chOff x="9020546" y="2617518"/>
                    <a:chExt cx="54902" cy="164731"/>
                  </a:xfrm>
                  <a:solidFill>
                    <a:srgbClr val="45B1CE"/>
                  </a:solidFill>
                </p:grpSpPr>
                <p:sp>
                  <p:nvSpPr>
                    <p:cNvPr id="1366" name="任意多边形: 形状 1365">
                      <a:extLst>
                        <a:ext uri="{FF2B5EF4-FFF2-40B4-BE49-F238E27FC236}">
                          <a16:creationId xmlns:a16="http://schemas.microsoft.com/office/drawing/2014/main" id="{4A5285B4-49E0-FE6E-3277-3DDEC2B1C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617518"/>
                      <a:ext cx="52977" cy="10341"/>
                    </a:xfrm>
                    <a:custGeom>
                      <a:avLst/>
                      <a:gdLst>
                        <a:gd name="connsiteX0" fmla="*/ 924 w 52977"/>
                        <a:gd name="connsiteY0" fmla="*/ 10264 h 10341"/>
                        <a:gd name="connsiteX1" fmla="*/ 0 w 52977"/>
                        <a:gd name="connsiteY1" fmla="*/ 9032 h 10341"/>
                        <a:gd name="connsiteX2" fmla="*/ 52978 w 52977"/>
                        <a:gd name="connsiteY2" fmla="*/ 7492 h 10341"/>
                        <a:gd name="connsiteX3" fmla="*/ 52054 w 52977"/>
                        <a:gd name="connsiteY3" fmla="*/ 8724 h 10341"/>
                        <a:gd name="connsiteX4" fmla="*/ 924 w 52977"/>
                        <a:gd name="connsiteY4" fmla="*/ 10341 h 10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977" h="10341">
                          <a:moveTo>
                            <a:pt x="924" y="10264"/>
                          </a:moveTo>
                          <a:lnTo>
                            <a:pt x="0" y="9032"/>
                          </a:lnTo>
                          <a:cubicBezTo>
                            <a:pt x="18558" y="-3981"/>
                            <a:pt x="41119" y="-1517"/>
                            <a:pt x="52978" y="7492"/>
                          </a:cubicBezTo>
                          <a:lnTo>
                            <a:pt x="52054" y="8724"/>
                          </a:lnTo>
                          <a:cubicBezTo>
                            <a:pt x="36807" y="-2903"/>
                            <a:pt x="14323" y="870"/>
                            <a:pt x="924" y="10341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7" name="任意多边形: 形状 1366">
                      <a:extLst>
                        <a:ext uri="{FF2B5EF4-FFF2-40B4-BE49-F238E27FC236}">
                          <a16:creationId xmlns:a16="http://schemas.microsoft.com/office/drawing/2014/main" id="{DFA7BC72-4EEB-B0B9-8322-8C0C90238F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633176"/>
                      <a:ext cx="53131" cy="9929"/>
                    </a:xfrm>
                    <a:custGeom>
                      <a:avLst/>
                      <a:gdLst>
                        <a:gd name="connsiteX0" fmla="*/ 847 w 53131"/>
                        <a:gd name="connsiteY0" fmla="*/ 9930 h 9929"/>
                        <a:gd name="connsiteX1" fmla="*/ 0 w 53131"/>
                        <a:gd name="connsiteY1" fmla="*/ 8620 h 9929"/>
                        <a:gd name="connsiteX2" fmla="*/ 53132 w 53131"/>
                        <a:gd name="connsiteY2" fmla="*/ 7389 h 9929"/>
                        <a:gd name="connsiteX3" fmla="*/ 52208 w 53131"/>
                        <a:gd name="connsiteY3" fmla="*/ 8620 h 9929"/>
                        <a:gd name="connsiteX4" fmla="*/ 770 w 53131"/>
                        <a:gd name="connsiteY4" fmla="*/ 9853 h 9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131" h="9929">
                          <a:moveTo>
                            <a:pt x="847" y="9930"/>
                          </a:moveTo>
                          <a:lnTo>
                            <a:pt x="0" y="8620"/>
                          </a:lnTo>
                          <a:cubicBezTo>
                            <a:pt x="18866" y="-3854"/>
                            <a:pt x="40965" y="-1467"/>
                            <a:pt x="53132" y="7389"/>
                          </a:cubicBezTo>
                          <a:lnTo>
                            <a:pt x="52208" y="8620"/>
                          </a:lnTo>
                          <a:cubicBezTo>
                            <a:pt x="40503" y="73"/>
                            <a:pt x="19020" y="-2237"/>
                            <a:pt x="770" y="985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8" name="任意多边形: 形状 1367">
                      <a:extLst>
                        <a:ext uri="{FF2B5EF4-FFF2-40B4-BE49-F238E27FC236}">
                          <a16:creationId xmlns:a16="http://schemas.microsoft.com/office/drawing/2014/main" id="{97124D3D-A8EC-9439-2AD7-9E89150DDF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854" y="2648846"/>
                      <a:ext cx="53362" cy="9506"/>
                    </a:xfrm>
                    <a:custGeom>
                      <a:avLst/>
                      <a:gdLst>
                        <a:gd name="connsiteX0" fmla="*/ 847 w 53362"/>
                        <a:gd name="connsiteY0" fmla="*/ 9506 h 9506"/>
                        <a:gd name="connsiteX1" fmla="*/ 0 w 53362"/>
                        <a:gd name="connsiteY1" fmla="*/ 8197 h 9506"/>
                        <a:gd name="connsiteX2" fmla="*/ 53363 w 53362"/>
                        <a:gd name="connsiteY2" fmla="*/ 7350 h 9506"/>
                        <a:gd name="connsiteX3" fmla="*/ 52516 w 53362"/>
                        <a:gd name="connsiteY3" fmla="*/ 8582 h 9506"/>
                        <a:gd name="connsiteX4" fmla="*/ 847 w 53362"/>
                        <a:gd name="connsiteY4" fmla="*/ 9506 h 95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362" h="9506">
                          <a:moveTo>
                            <a:pt x="847" y="9506"/>
                          </a:moveTo>
                          <a:lnTo>
                            <a:pt x="0" y="8197"/>
                          </a:lnTo>
                          <a:cubicBezTo>
                            <a:pt x="16940" y="-2429"/>
                            <a:pt x="38886" y="-2737"/>
                            <a:pt x="53363" y="7350"/>
                          </a:cubicBezTo>
                          <a:lnTo>
                            <a:pt x="52516" y="8582"/>
                          </a:lnTo>
                          <a:cubicBezTo>
                            <a:pt x="36961" y="-2275"/>
                            <a:pt x="14708" y="805"/>
                            <a:pt x="847" y="950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9" name="任意多边形: 形状 1368">
                      <a:extLst>
                        <a:ext uri="{FF2B5EF4-FFF2-40B4-BE49-F238E27FC236}">
                          <a16:creationId xmlns:a16="http://schemas.microsoft.com/office/drawing/2014/main" id="{73CD9609-017F-8709-6E86-D939DA3CD2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854" y="2664625"/>
                      <a:ext cx="53593" cy="8973"/>
                    </a:xfrm>
                    <a:custGeom>
                      <a:avLst/>
                      <a:gdLst>
                        <a:gd name="connsiteX0" fmla="*/ 770 w 53593"/>
                        <a:gd name="connsiteY0" fmla="*/ 8974 h 8973"/>
                        <a:gd name="connsiteX1" fmla="*/ 0 w 53593"/>
                        <a:gd name="connsiteY1" fmla="*/ 7664 h 8973"/>
                        <a:gd name="connsiteX2" fmla="*/ 53594 w 53593"/>
                        <a:gd name="connsiteY2" fmla="*/ 7126 h 8973"/>
                        <a:gd name="connsiteX3" fmla="*/ 52747 w 53593"/>
                        <a:gd name="connsiteY3" fmla="*/ 8435 h 8973"/>
                        <a:gd name="connsiteX4" fmla="*/ 847 w 53593"/>
                        <a:gd name="connsiteY4" fmla="*/ 8974 h 89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8973">
                          <a:moveTo>
                            <a:pt x="770" y="8974"/>
                          </a:moveTo>
                          <a:lnTo>
                            <a:pt x="0" y="7664"/>
                          </a:lnTo>
                          <a:cubicBezTo>
                            <a:pt x="17095" y="-2346"/>
                            <a:pt x="39117" y="-2577"/>
                            <a:pt x="53594" y="7126"/>
                          </a:cubicBezTo>
                          <a:lnTo>
                            <a:pt x="52747" y="8435"/>
                          </a:lnTo>
                          <a:cubicBezTo>
                            <a:pt x="38732" y="-960"/>
                            <a:pt x="17402" y="-729"/>
                            <a:pt x="847" y="897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0" name="任意多边形: 形状 1369">
                      <a:extLst>
                        <a:ext uri="{FF2B5EF4-FFF2-40B4-BE49-F238E27FC236}">
                          <a16:creationId xmlns:a16="http://schemas.microsoft.com/office/drawing/2014/main" id="{D6BE934D-0695-A974-9A78-A2210DED10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680249"/>
                      <a:ext cx="53747" cy="8595"/>
                    </a:xfrm>
                    <a:custGeom>
                      <a:avLst/>
                      <a:gdLst>
                        <a:gd name="connsiteX0" fmla="*/ 770 w 53747"/>
                        <a:gd name="connsiteY0" fmla="*/ 8596 h 8595"/>
                        <a:gd name="connsiteX1" fmla="*/ 0 w 53747"/>
                        <a:gd name="connsiteY1" fmla="*/ 7210 h 8595"/>
                        <a:gd name="connsiteX2" fmla="*/ 53748 w 53747"/>
                        <a:gd name="connsiteY2" fmla="*/ 7056 h 8595"/>
                        <a:gd name="connsiteX3" fmla="*/ 52901 w 53747"/>
                        <a:gd name="connsiteY3" fmla="*/ 8365 h 8595"/>
                        <a:gd name="connsiteX4" fmla="*/ 693 w 53747"/>
                        <a:gd name="connsiteY4" fmla="*/ 8596 h 8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8595">
                          <a:moveTo>
                            <a:pt x="770" y="8596"/>
                          </a:moveTo>
                          <a:lnTo>
                            <a:pt x="0" y="7210"/>
                          </a:lnTo>
                          <a:cubicBezTo>
                            <a:pt x="17403" y="-2339"/>
                            <a:pt x="39040" y="-2416"/>
                            <a:pt x="53748" y="7056"/>
                          </a:cubicBezTo>
                          <a:lnTo>
                            <a:pt x="52901" y="8365"/>
                          </a:lnTo>
                          <a:cubicBezTo>
                            <a:pt x="38655" y="-799"/>
                            <a:pt x="17710" y="-722"/>
                            <a:pt x="693" y="859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1" name="任意多边形: 形状 1370">
                      <a:extLst>
                        <a:ext uri="{FF2B5EF4-FFF2-40B4-BE49-F238E27FC236}">
                          <a16:creationId xmlns:a16="http://schemas.microsoft.com/office/drawing/2014/main" id="{F2CB7F25-CA8D-C827-1BFB-1EF9772930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695987"/>
                      <a:ext cx="53978" cy="8258"/>
                    </a:xfrm>
                    <a:custGeom>
                      <a:avLst/>
                      <a:gdLst>
                        <a:gd name="connsiteX0" fmla="*/ 53132 w 53978"/>
                        <a:gd name="connsiteY0" fmla="*/ 8259 h 8258"/>
                        <a:gd name="connsiteX1" fmla="*/ 693 w 53978"/>
                        <a:gd name="connsiteY1" fmla="*/ 8182 h 8258"/>
                        <a:gd name="connsiteX2" fmla="*/ 0 w 53978"/>
                        <a:gd name="connsiteY2" fmla="*/ 6796 h 8258"/>
                        <a:gd name="connsiteX3" fmla="*/ 53979 w 53978"/>
                        <a:gd name="connsiteY3" fmla="*/ 6949 h 8258"/>
                        <a:gd name="connsiteX4" fmla="*/ 53209 w 53978"/>
                        <a:gd name="connsiteY4" fmla="*/ 8259 h 82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78" h="8258">
                          <a:moveTo>
                            <a:pt x="53132" y="8259"/>
                          </a:moveTo>
                          <a:cubicBezTo>
                            <a:pt x="38578" y="-674"/>
                            <a:pt x="18019" y="-751"/>
                            <a:pt x="693" y="8182"/>
                          </a:cubicBezTo>
                          <a:lnTo>
                            <a:pt x="0" y="6796"/>
                          </a:lnTo>
                          <a:cubicBezTo>
                            <a:pt x="17788" y="-2291"/>
                            <a:pt x="38963" y="-2291"/>
                            <a:pt x="53979" y="6949"/>
                          </a:cubicBezTo>
                          <a:lnTo>
                            <a:pt x="53209" y="8259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2" name="任意多边形: 形状 1371">
                      <a:extLst>
                        <a:ext uri="{FF2B5EF4-FFF2-40B4-BE49-F238E27FC236}">
                          <a16:creationId xmlns:a16="http://schemas.microsoft.com/office/drawing/2014/main" id="{F1FD35C1-E0B1-1B76-8183-F91FCAB3C6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711577"/>
                      <a:ext cx="54132" cy="8223"/>
                    </a:xfrm>
                    <a:custGeom>
                      <a:avLst/>
                      <a:gdLst>
                        <a:gd name="connsiteX0" fmla="*/ 53363 w 54132"/>
                        <a:gd name="connsiteY0" fmla="*/ 8223 h 8223"/>
                        <a:gd name="connsiteX1" fmla="*/ 693 w 54132"/>
                        <a:gd name="connsiteY1" fmla="*/ 7761 h 8223"/>
                        <a:gd name="connsiteX2" fmla="*/ 0 w 54132"/>
                        <a:gd name="connsiteY2" fmla="*/ 6375 h 8223"/>
                        <a:gd name="connsiteX3" fmla="*/ 54133 w 54132"/>
                        <a:gd name="connsiteY3" fmla="*/ 6914 h 8223"/>
                        <a:gd name="connsiteX4" fmla="*/ 53363 w 54132"/>
                        <a:gd name="connsiteY4" fmla="*/ 8223 h 82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132" h="8223">
                          <a:moveTo>
                            <a:pt x="53363" y="8223"/>
                          </a:moveTo>
                          <a:cubicBezTo>
                            <a:pt x="38578" y="-478"/>
                            <a:pt x="18404" y="-709"/>
                            <a:pt x="693" y="7761"/>
                          </a:cubicBezTo>
                          <a:lnTo>
                            <a:pt x="0" y="6375"/>
                          </a:lnTo>
                          <a:cubicBezTo>
                            <a:pt x="18173" y="-2326"/>
                            <a:pt x="38963" y="-2095"/>
                            <a:pt x="54133" y="6914"/>
                          </a:cubicBezTo>
                          <a:lnTo>
                            <a:pt x="53363" y="8223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3" name="任意多边形: 形状 1372">
                      <a:extLst>
                        <a:ext uri="{FF2B5EF4-FFF2-40B4-BE49-F238E27FC236}">
                          <a16:creationId xmlns:a16="http://schemas.microsoft.com/office/drawing/2014/main" id="{1ACCF4DD-3B33-AE68-D9B2-F6A18641F0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727310"/>
                      <a:ext cx="54363" cy="8121"/>
                    </a:xfrm>
                    <a:custGeom>
                      <a:avLst/>
                      <a:gdLst>
                        <a:gd name="connsiteX0" fmla="*/ 53594 w 54363"/>
                        <a:gd name="connsiteY0" fmla="*/ 8121 h 8121"/>
                        <a:gd name="connsiteX1" fmla="*/ 616 w 54363"/>
                        <a:gd name="connsiteY1" fmla="*/ 7351 h 8121"/>
                        <a:gd name="connsiteX2" fmla="*/ 0 w 54363"/>
                        <a:gd name="connsiteY2" fmla="*/ 5965 h 8121"/>
                        <a:gd name="connsiteX3" fmla="*/ 54364 w 54363"/>
                        <a:gd name="connsiteY3" fmla="*/ 6813 h 8121"/>
                        <a:gd name="connsiteX4" fmla="*/ 53594 w 54363"/>
                        <a:gd name="connsiteY4" fmla="*/ 8121 h 8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363" h="8121">
                          <a:moveTo>
                            <a:pt x="53594" y="8121"/>
                          </a:moveTo>
                          <a:cubicBezTo>
                            <a:pt x="38578" y="-426"/>
                            <a:pt x="18789" y="-734"/>
                            <a:pt x="616" y="7351"/>
                          </a:cubicBezTo>
                          <a:lnTo>
                            <a:pt x="0" y="5965"/>
                          </a:lnTo>
                          <a:cubicBezTo>
                            <a:pt x="18558" y="-2274"/>
                            <a:pt x="38886" y="-1966"/>
                            <a:pt x="54364" y="6813"/>
                          </a:cubicBezTo>
                          <a:lnTo>
                            <a:pt x="53594" y="8121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4" name="任意多边形: 形状 1373">
                      <a:extLst>
                        <a:ext uri="{FF2B5EF4-FFF2-40B4-BE49-F238E27FC236}">
                          <a16:creationId xmlns:a16="http://schemas.microsoft.com/office/drawing/2014/main" id="{4C68DE12-D30C-1187-8268-6E31059BB3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742991"/>
                      <a:ext cx="54517" cy="8071"/>
                    </a:xfrm>
                    <a:custGeom>
                      <a:avLst/>
                      <a:gdLst>
                        <a:gd name="connsiteX0" fmla="*/ 53825 w 54517"/>
                        <a:gd name="connsiteY0" fmla="*/ 8071 h 8071"/>
                        <a:gd name="connsiteX1" fmla="*/ 616 w 54517"/>
                        <a:gd name="connsiteY1" fmla="*/ 6994 h 8071"/>
                        <a:gd name="connsiteX2" fmla="*/ 0 w 54517"/>
                        <a:gd name="connsiteY2" fmla="*/ 5530 h 8071"/>
                        <a:gd name="connsiteX3" fmla="*/ 54518 w 54517"/>
                        <a:gd name="connsiteY3" fmla="*/ 6685 h 8071"/>
                        <a:gd name="connsiteX4" fmla="*/ 53748 w 54517"/>
                        <a:gd name="connsiteY4" fmla="*/ 8071 h 80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517" h="8071">
                          <a:moveTo>
                            <a:pt x="53825" y="8071"/>
                          </a:moveTo>
                          <a:cubicBezTo>
                            <a:pt x="38501" y="-245"/>
                            <a:pt x="19174" y="-630"/>
                            <a:pt x="616" y="6994"/>
                          </a:cubicBezTo>
                          <a:lnTo>
                            <a:pt x="0" y="5530"/>
                          </a:lnTo>
                          <a:cubicBezTo>
                            <a:pt x="18943" y="-2247"/>
                            <a:pt x="38809" y="-1785"/>
                            <a:pt x="54518" y="6685"/>
                          </a:cubicBezTo>
                          <a:lnTo>
                            <a:pt x="53748" y="8071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5" name="任意多边形: 形状 1374">
                      <a:extLst>
                        <a:ext uri="{FF2B5EF4-FFF2-40B4-BE49-F238E27FC236}">
                          <a16:creationId xmlns:a16="http://schemas.microsoft.com/office/drawing/2014/main" id="{817A5EA1-6B33-7DBD-31D7-6776006227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758574"/>
                      <a:ext cx="54748" cy="8043"/>
                    </a:xfrm>
                    <a:custGeom>
                      <a:avLst/>
                      <a:gdLst>
                        <a:gd name="connsiteX0" fmla="*/ 53979 w 54748"/>
                        <a:gd name="connsiteY0" fmla="*/ 8044 h 8043"/>
                        <a:gd name="connsiteX1" fmla="*/ 539 w 54748"/>
                        <a:gd name="connsiteY1" fmla="*/ 6581 h 8043"/>
                        <a:gd name="connsiteX2" fmla="*/ 0 w 54748"/>
                        <a:gd name="connsiteY2" fmla="*/ 5118 h 8043"/>
                        <a:gd name="connsiteX3" fmla="*/ 54749 w 54748"/>
                        <a:gd name="connsiteY3" fmla="*/ 6658 h 8043"/>
                        <a:gd name="connsiteX4" fmla="*/ 54056 w 54748"/>
                        <a:gd name="connsiteY4" fmla="*/ 8044 h 80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748" h="8043">
                          <a:moveTo>
                            <a:pt x="53979" y="8044"/>
                          </a:moveTo>
                          <a:cubicBezTo>
                            <a:pt x="38501" y="-41"/>
                            <a:pt x="19482" y="-581"/>
                            <a:pt x="539" y="6581"/>
                          </a:cubicBezTo>
                          <a:lnTo>
                            <a:pt x="0" y="5118"/>
                          </a:lnTo>
                          <a:cubicBezTo>
                            <a:pt x="19405" y="-2198"/>
                            <a:pt x="38809" y="-1658"/>
                            <a:pt x="54749" y="6658"/>
                          </a:cubicBezTo>
                          <a:lnTo>
                            <a:pt x="54056" y="8044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6" name="任意多边形: 形状 1375">
                      <a:extLst>
                        <a:ext uri="{FF2B5EF4-FFF2-40B4-BE49-F238E27FC236}">
                          <a16:creationId xmlns:a16="http://schemas.microsoft.com/office/drawing/2014/main" id="{9C132DF2-BE7F-96A9-4D52-F5A4E79910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546" y="2774382"/>
                      <a:ext cx="54902" cy="7866"/>
                    </a:xfrm>
                    <a:custGeom>
                      <a:avLst/>
                      <a:gdLst>
                        <a:gd name="connsiteX0" fmla="*/ 54287 w 54902"/>
                        <a:gd name="connsiteY0" fmla="*/ 7867 h 7866"/>
                        <a:gd name="connsiteX1" fmla="*/ 539 w 54902"/>
                        <a:gd name="connsiteY1" fmla="*/ 6096 h 7866"/>
                        <a:gd name="connsiteX2" fmla="*/ 0 w 54902"/>
                        <a:gd name="connsiteY2" fmla="*/ 4632 h 7866"/>
                        <a:gd name="connsiteX3" fmla="*/ 54903 w 54902"/>
                        <a:gd name="connsiteY3" fmla="*/ 6480 h 7866"/>
                        <a:gd name="connsiteX4" fmla="*/ 54210 w 54902"/>
                        <a:gd name="connsiteY4" fmla="*/ 7867 h 7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902" h="7866">
                          <a:moveTo>
                            <a:pt x="54287" y="7867"/>
                          </a:moveTo>
                          <a:cubicBezTo>
                            <a:pt x="38732" y="89"/>
                            <a:pt x="19636" y="-527"/>
                            <a:pt x="539" y="6096"/>
                          </a:cubicBezTo>
                          <a:lnTo>
                            <a:pt x="0" y="4632"/>
                          </a:lnTo>
                          <a:cubicBezTo>
                            <a:pt x="19482" y="-2144"/>
                            <a:pt x="39040" y="-1451"/>
                            <a:pt x="54903" y="6480"/>
                          </a:cubicBezTo>
                          <a:lnTo>
                            <a:pt x="54210" y="7867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377" name="图形 22">
                  <a:extLst>
                    <a:ext uri="{FF2B5EF4-FFF2-40B4-BE49-F238E27FC236}">
                      <a16:creationId xmlns:a16="http://schemas.microsoft.com/office/drawing/2014/main" id="{8E548568-4950-62E8-E7BC-FA3ABAF803DE}"/>
                    </a:ext>
                  </a:extLst>
                </p:cNvPr>
                <p:cNvGrpSpPr/>
                <p:nvPr/>
              </p:nvGrpSpPr>
              <p:grpSpPr>
                <a:xfrm>
                  <a:off x="8856993" y="2036820"/>
                  <a:ext cx="13090" cy="697456"/>
                  <a:chOff x="8856993" y="2036820"/>
                  <a:chExt cx="13090" cy="697456"/>
                </a:xfrm>
                <a:solidFill>
                  <a:srgbClr val="45B1CE"/>
                </a:solidFill>
              </p:grpSpPr>
              <p:grpSp>
                <p:nvGrpSpPr>
                  <p:cNvPr id="1378" name="图形 22">
                    <a:extLst>
                      <a:ext uri="{FF2B5EF4-FFF2-40B4-BE49-F238E27FC236}">
                        <a16:creationId xmlns:a16="http://schemas.microsoft.com/office/drawing/2014/main" id="{D457605E-33DC-A9CE-3ACE-804EB46199EF}"/>
                      </a:ext>
                    </a:extLst>
                  </p:cNvPr>
                  <p:cNvGrpSpPr/>
                  <p:nvPr/>
                </p:nvGrpSpPr>
                <p:grpSpPr>
                  <a:xfrm>
                    <a:off x="8856993" y="2036820"/>
                    <a:ext cx="12705" cy="141805"/>
                    <a:chOff x="8856993" y="2036820"/>
                    <a:chExt cx="12705" cy="141805"/>
                  </a:xfrm>
                  <a:solidFill>
                    <a:srgbClr val="45B1CE"/>
                  </a:solidFill>
                </p:grpSpPr>
                <p:sp>
                  <p:nvSpPr>
                    <p:cNvPr id="1379" name="任意多边形: 形状 1378">
                      <a:extLst>
                        <a:ext uri="{FF2B5EF4-FFF2-40B4-BE49-F238E27FC236}">
                          <a16:creationId xmlns:a16="http://schemas.microsoft.com/office/drawing/2014/main" id="{3F83D8E5-D8CF-F52B-FBDD-44398546EF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36820"/>
                      <a:ext cx="12705" cy="8206"/>
                    </a:xfrm>
                    <a:custGeom>
                      <a:avLst/>
                      <a:gdLst>
                        <a:gd name="connsiteX0" fmla="*/ 1463 w 12705"/>
                        <a:gd name="connsiteY0" fmla="*/ 8206 h 8206"/>
                        <a:gd name="connsiteX1" fmla="*/ 0 w 12705"/>
                        <a:gd name="connsiteY1" fmla="*/ 7821 h 8206"/>
                        <a:gd name="connsiteX2" fmla="*/ 5313 w 12705"/>
                        <a:gd name="connsiteY2" fmla="*/ 275 h 8206"/>
                        <a:gd name="connsiteX3" fmla="*/ 12705 w 12705"/>
                        <a:gd name="connsiteY3" fmla="*/ 2123 h 8206"/>
                        <a:gd name="connsiteX4" fmla="*/ 11704 w 12705"/>
                        <a:gd name="connsiteY4" fmla="*/ 3278 h 8206"/>
                        <a:gd name="connsiteX5" fmla="*/ 5775 w 12705"/>
                        <a:gd name="connsiteY5" fmla="*/ 1738 h 8206"/>
                        <a:gd name="connsiteX6" fmla="*/ 1463 w 12705"/>
                        <a:gd name="connsiteY6" fmla="*/ 8206 h 8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8206">
                          <a:moveTo>
                            <a:pt x="1463" y="8206"/>
                          </a:moveTo>
                          <a:lnTo>
                            <a:pt x="0" y="7821"/>
                          </a:lnTo>
                          <a:cubicBezTo>
                            <a:pt x="1078" y="3663"/>
                            <a:pt x="2849" y="1122"/>
                            <a:pt x="5313" y="275"/>
                          </a:cubicBezTo>
                          <a:cubicBezTo>
                            <a:pt x="8932" y="-880"/>
                            <a:pt x="12551" y="1969"/>
                            <a:pt x="12705" y="2123"/>
                          </a:cubicBezTo>
                          <a:lnTo>
                            <a:pt x="11704" y="3278"/>
                          </a:lnTo>
                          <a:cubicBezTo>
                            <a:pt x="11704" y="3278"/>
                            <a:pt x="8624" y="814"/>
                            <a:pt x="5775" y="1738"/>
                          </a:cubicBezTo>
                          <a:cubicBezTo>
                            <a:pt x="3773" y="2354"/>
                            <a:pt x="2387" y="4587"/>
                            <a:pt x="1463" y="820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0" name="任意多边形: 形状 1379">
                      <a:extLst>
                        <a:ext uri="{FF2B5EF4-FFF2-40B4-BE49-F238E27FC236}">
                          <a16:creationId xmlns:a16="http://schemas.microsoft.com/office/drawing/2014/main" id="{96DAAA73-53CE-1744-E1E0-42AAB6EA3A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50573"/>
                      <a:ext cx="12628" cy="7774"/>
                    </a:xfrm>
                    <a:custGeom>
                      <a:avLst/>
                      <a:gdLst>
                        <a:gd name="connsiteX0" fmla="*/ 1463 w 12628"/>
                        <a:gd name="connsiteY0" fmla="*/ 7775 h 7774"/>
                        <a:gd name="connsiteX1" fmla="*/ 0 w 12628"/>
                        <a:gd name="connsiteY1" fmla="*/ 7390 h 7774"/>
                        <a:gd name="connsiteX2" fmla="*/ 5313 w 12628"/>
                        <a:gd name="connsiteY2" fmla="*/ 383 h 7774"/>
                        <a:gd name="connsiteX3" fmla="*/ 12628 w 12628"/>
                        <a:gd name="connsiteY3" fmla="*/ 1615 h 7774"/>
                        <a:gd name="connsiteX4" fmla="*/ 11781 w 12628"/>
                        <a:gd name="connsiteY4" fmla="*/ 2847 h 7774"/>
                        <a:gd name="connsiteX5" fmla="*/ 5852 w 12628"/>
                        <a:gd name="connsiteY5" fmla="*/ 1769 h 7774"/>
                        <a:gd name="connsiteX6" fmla="*/ 1463 w 12628"/>
                        <a:gd name="connsiteY6" fmla="*/ 7698 h 7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7774">
                          <a:moveTo>
                            <a:pt x="1463" y="7775"/>
                          </a:moveTo>
                          <a:lnTo>
                            <a:pt x="0" y="7390"/>
                          </a:lnTo>
                          <a:cubicBezTo>
                            <a:pt x="1078" y="3617"/>
                            <a:pt x="2849" y="1307"/>
                            <a:pt x="5313" y="383"/>
                          </a:cubicBezTo>
                          <a:cubicBezTo>
                            <a:pt x="8932" y="-926"/>
                            <a:pt x="12474" y="1538"/>
                            <a:pt x="12628" y="1615"/>
                          </a:cubicBezTo>
                          <a:lnTo>
                            <a:pt x="11781" y="2847"/>
                          </a:lnTo>
                          <a:cubicBezTo>
                            <a:pt x="11781" y="2847"/>
                            <a:pt x="8701" y="768"/>
                            <a:pt x="5852" y="1769"/>
                          </a:cubicBezTo>
                          <a:cubicBezTo>
                            <a:pt x="3927" y="2462"/>
                            <a:pt x="2464" y="4464"/>
                            <a:pt x="1463" y="7698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1" name="任意多边形: 形状 1380">
                      <a:extLst>
                        <a:ext uri="{FF2B5EF4-FFF2-40B4-BE49-F238E27FC236}">
                          <a16:creationId xmlns:a16="http://schemas.microsoft.com/office/drawing/2014/main" id="{7361D59E-84C2-B037-4DF0-3933B6D7C2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64328"/>
                      <a:ext cx="12628" cy="7417"/>
                    </a:xfrm>
                    <a:custGeom>
                      <a:avLst/>
                      <a:gdLst>
                        <a:gd name="connsiteX0" fmla="*/ 1463 w 12628"/>
                        <a:gd name="connsiteY0" fmla="*/ 7341 h 7417"/>
                        <a:gd name="connsiteX1" fmla="*/ 0 w 12628"/>
                        <a:gd name="connsiteY1" fmla="*/ 6879 h 7417"/>
                        <a:gd name="connsiteX2" fmla="*/ 5313 w 12628"/>
                        <a:gd name="connsiteY2" fmla="*/ 488 h 7417"/>
                        <a:gd name="connsiteX3" fmla="*/ 12628 w 12628"/>
                        <a:gd name="connsiteY3" fmla="*/ 1181 h 7417"/>
                        <a:gd name="connsiteX4" fmla="*/ 11858 w 12628"/>
                        <a:gd name="connsiteY4" fmla="*/ 2490 h 7417"/>
                        <a:gd name="connsiteX5" fmla="*/ 5852 w 12628"/>
                        <a:gd name="connsiteY5" fmla="*/ 1951 h 7417"/>
                        <a:gd name="connsiteX6" fmla="*/ 1463 w 12628"/>
                        <a:gd name="connsiteY6" fmla="*/ 7418 h 74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7417">
                          <a:moveTo>
                            <a:pt x="1463" y="7341"/>
                          </a:moveTo>
                          <a:lnTo>
                            <a:pt x="0" y="6879"/>
                          </a:lnTo>
                          <a:cubicBezTo>
                            <a:pt x="1155" y="3568"/>
                            <a:pt x="2926" y="1412"/>
                            <a:pt x="5313" y="488"/>
                          </a:cubicBezTo>
                          <a:cubicBezTo>
                            <a:pt x="8932" y="-899"/>
                            <a:pt x="12474" y="1104"/>
                            <a:pt x="12628" y="1181"/>
                          </a:cubicBezTo>
                          <a:lnTo>
                            <a:pt x="11858" y="2490"/>
                          </a:lnTo>
                          <a:cubicBezTo>
                            <a:pt x="11858" y="2490"/>
                            <a:pt x="8701" y="795"/>
                            <a:pt x="5852" y="1951"/>
                          </a:cubicBezTo>
                          <a:cubicBezTo>
                            <a:pt x="3927" y="2721"/>
                            <a:pt x="2464" y="4492"/>
                            <a:pt x="1463" y="7418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2" name="任意多边形: 形状 1381">
                      <a:extLst>
                        <a:ext uri="{FF2B5EF4-FFF2-40B4-BE49-F238E27FC236}">
                          <a16:creationId xmlns:a16="http://schemas.microsoft.com/office/drawing/2014/main" id="{3F1E1D7A-7A18-DD4C-D302-CC45780D85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78103"/>
                      <a:ext cx="12474" cy="6964"/>
                    </a:xfrm>
                    <a:custGeom>
                      <a:avLst/>
                      <a:gdLst>
                        <a:gd name="connsiteX0" fmla="*/ 1463 w 12474"/>
                        <a:gd name="connsiteY0" fmla="*/ 6965 h 6964"/>
                        <a:gd name="connsiteX1" fmla="*/ 0 w 12474"/>
                        <a:gd name="connsiteY1" fmla="*/ 6425 h 6964"/>
                        <a:gd name="connsiteX2" fmla="*/ 5159 w 12474"/>
                        <a:gd name="connsiteY2" fmla="*/ 650 h 6964"/>
                        <a:gd name="connsiteX3" fmla="*/ 12474 w 12474"/>
                        <a:gd name="connsiteY3" fmla="*/ 650 h 6964"/>
                        <a:gd name="connsiteX4" fmla="*/ 11858 w 12474"/>
                        <a:gd name="connsiteY4" fmla="*/ 2036 h 6964"/>
                        <a:gd name="connsiteX5" fmla="*/ 5698 w 12474"/>
                        <a:gd name="connsiteY5" fmla="*/ 2036 h 6964"/>
                        <a:gd name="connsiteX6" fmla="*/ 1386 w 12474"/>
                        <a:gd name="connsiteY6" fmla="*/ 6965 h 69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474" h="6964">
                          <a:moveTo>
                            <a:pt x="1463" y="6965"/>
                          </a:moveTo>
                          <a:lnTo>
                            <a:pt x="0" y="6425"/>
                          </a:lnTo>
                          <a:cubicBezTo>
                            <a:pt x="1155" y="3499"/>
                            <a:pt x="2849" y="1574"/>
                            <a:pt x="5159" y="650"/>
                          </a:cubicBezTo>
                          <a:cubicBezTo>
                            <a:pt x="8778" y="-813"/>
                            <a:pt x="12320" y="650"/>
                            <a:pt x="12474" y="650"/>
                          </a:cubicBezTo>
                          <a:lnTo>
                            <a:pt x="11858" y="2036"/>
                          </a:lnTo>
                          <a:cubicBezTo>
                            <a:pt x="11858" y="2036"/>
                            <a:pt x="8701" y="727"/>
                            <a:pt x="5698" y="2036"/>
                          </a:cubicBezTo>
                          <a:cubicBezTo>
                            <a:pt x="3773" y="2806"/>
                            <a:pt x="2387" y="4500"/>
                            <a:pt x="1386" y="696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3" name="任意多边形: 形状 1382">
                      <a:extLst>
                        <a:ext uri="{FF2B5EF4-FFF2-40B4-BE49-F238E27FC236}">
                          <a16:creationId xmlns:a16="http://schemas.microsoft.com/office/drawing/2014/main" id="{29EE6AE0-A8C6-8A8D-9F0C-FD65717120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91635"/>
                      <a:ext cx="12397" cy="6754"/>
                    </a:xfrm>
                    <a:custGeom>
                      <a:avLst/>
                      <a:gdLst>
                        <a:gd name="connsiteX0" fmla="*/ 1386 w 12397"/>
                        <a:gd name="connsiteY0" fmla="*/ 6754 h 6754"/>
                        <a:gd name="connsiteX1" fmla="*/ 0 w 12397"/>
                        <a:gd name="connsiteY1" fmla="*/ 6061 h 6754"/>
                        <a:gd name="connsiteX2" fmla="*/ 12397 w 12397"/>
                        <a:gd name="connsiteY2" fmla="*/ 363 h 6754"/>
                        <a:gd name="connsiteX3" fmla="*/ 11935 w 12397"/>
                        <a:gd name="connsiteY3" fmla="*/ 1826 h 6754"/>
                        <a:gd name="connsiteX4" fmla="*/ 1386 w 12397"/>
                        <a:gd name="connsiteY4" fmla="*/ 6754 h 6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97" h="6754">
                          <a:moveTo>
                            <a:pt x="1386" y="6754"/>
                          </a:moveTo>
                          <a:lnTo>
                            <a:pt x="0" y="6061"/>
                          </a:lnTo>
                          <a:cubicBezTo>
                            <a:pt x="3773" y="-2024"/>
                            <a:pt x="12320" y="286"/>
                            <a:pt x="12397" y="363"/>
                          </a:cubicBezTo>
                          <a:lnTo>
                            <a:pt x="11935" y="1826"/>
                          </a:lnTo>
                          <a:cubicBezTo>
                            <a:pt x="11935" y="1826"/>
                            <a:pt x="4620" y="-176"/>
                            <a:pt x="1386" y="675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4" name="任意多边形: 形状 1383">
                      <a:extLst>
                        <a:ext uri="{FF2B5EF4-FFF2-40B4-BE49-F238E27FC236}">
                          <a16:creationId xmlns:a16="http://schemas.microsoft.com/office/drawing/2014/main" id="{79EEB08A-AC48-8DBC-383B-D05D8E89C8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105169"/>
                      <a:ext cx="12243" cy="6541"/>
                    </a:xfrm>
                    <a:custGeom>
                      <a:avLst/>
                      <a:gdLst>
                        <a:gd name="connsiteX0" fmla="*/ 1309 w 12243"/>
                        <a:gd name="connsiteY0" fmla="*/ 6542 h 6541"/>
                        <a:gd name="connsiteX1" fmla="*/ 0 w 12243"/>
                        <a:gd name="connsiteY1" fmla="*/ 5772 h 6541"/>
                        <a:gd name="connsiteX2" fmla="*/ 12243 w 12243"/>
                        <a:gd name="connsiteY2" fmla="*/ 73 h 6541"/>
                        <a:gd name="connsiteX3" fmla="*/ 12012 w 12243"/>
                        <a:gd name="connsiteY3" fmla="*/ 1613 h 6541"/>
                        <a:gd name="connsiteX4" fmla="*/ 1309 w 12243"/>
                        <a:gd name="connsiteY4" fmla="*/ 6542 h 65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41">
                          <a:moveTo>
                            <a:pt x="1309" y="6542"/>
                          </a:moveTo>
                          <a:lnTo>
                            <a:pt x="0" y="5772"/>
                          </a:lnTo>
                          <a:cubicBezTo>
                            <a:pt x="3927" y="-1082"/>
                            <a:pt x="12167" y="73"/>
                            <a:pt x="12243" y="73"/>
                          </a:cubicBezTo>
                          <a:lnTo>
                            <a:pt x="12012" y="1613"/>
                          </a:lnTo>
                          <a:cubicBezTo>
                            <a:pt x="12012" y="1613"/>
                            <a:pt x="4697" y="689"/>
                            <a:pt x="1309" y="654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5" name="任意多边形: 形状 1384">
                      <a:extLst>
                        <a:ext uri="{FF2B5EF4-FFF2-40B4-BE49-F238E27FC236}">
                          <a16:creationId xmlns:a16="http://schemas.microsoft.com/office/drawing/2014/main" id="{1919155B-958A-FD72-9A63-ED608D45D2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118564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004" y="77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4774" y="1617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6" name="任意多边形: 形状 1385">
                      <a:extLst>
                        <a:ext uri="{FF2B5EF4-FFF2-40B4-BE49-F238E27FC236}">
                          <a16:creationId xmlns:a16="http://schemas.microsoft.com/office/drawing/2014/main" id="{E4C1C9EB-7A60-3C31-B3E8-7FCC14205B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131885"/>
                      <a:ext cx="12166" cy="6622"/>
                    </a:xfrm>
                    <a:custGeom>
                      <a:avLst/>
                      <a:gdLst>
                        <a:gd name="connsiteX0" fmla="*/ 1078 w 12166"/>
                        <a:gd name="connsiteY0" fmla="*/ 6622 h 6622"/>
                        <a:gd name="connsiteX1" fmla="*/ 0 w 12166"/>
                        <a:gd name="connsiteY1" fmla="*/ 5544 h 6622"/>
                        <a:gd name="connsiteX2" fmla="*/ 11935 w 12166"/>
                        <a:gd name="connsiteY2" fmla="*/ 0 h 6622"/>
                        <a:gd name="connsiteX3" fmla="*/ 12166 w 12166"/>
                        <a:gd name="connsiteY3" fmla="*/ 1540 h 6622"/>
                        <a:gd name="connsiteX4" fmla="*/ 1155 w 12166"/>
                        <a:gd name="connsiteY4" fmla="*/ 6622 h 6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22">
                          <a:moveTo>
                            <a:pt x="1078" y="6622"/>
                          </a:moveTo>
                          <a:lnTo>
                            <a:pt x="0" y="5544"/>
                          </a:lnTo>
                          <a:cubicBezTo>
                            <a:pt x="4081" y="1309"/>
                            <a:pt x="11627" y="77"/>
                            <a:pt x="11935" y="0"/>
                          </a:cubicBezTo>
                          <a:lnTo>
                            <a:pt x="12166" y="1540"/>
                          </a:lnTo>
                          <a:cubicBezTo>
                            <a:pt x="12166" y="1540"/>
                            <a:pt x="4851" y="2695"/>
                            <a:pt x="1155" y="662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7" name="任意多边形: 形状 1386">
                      <a:extLst>
                        <a:ext uri="{FF2B5EF4-FFF2-40B4-BE49-F238E27FC236}">
                          <a16:creationId xmlns:a16="http://schemas.microsoft.com/office/drawing/2014/main" id="{335BFA66-997D-EF7F-8965-481AE39B8B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145207"/>
                      <a:ext cx="12166" cy="6622"/>
                    </a:xfrm>
                    <a:custGeom>
                      <a:avLst/>
                      <a:gdLst>
                        <a:gd name="connsiteX0" fmla="*/ 924 w 12166"/>
                        <a:gd name="connsiteY0" fmla="*/ 6622 h 6622"/>
                        <a:gd name="connsiteX1" fmla="*/ 0 w 12166"/>
                        <a:gd name="connsiteY1" fmla="*/ 5390 h 6622"/>
                        <a:gd name="connsiteX2" fmla="*/ 11704 w 12166"/>
                        <a:gd name="connsiteY2" fmla="*/ 0 h 6622"/>
                        <a:gd name="connsiteX3" fmla="*/ 12166 w 12166"/>
                        <a:gd name="connsiteY3" fmla="*/ 1463 h 6622"/>
                        <a:gd name="connsiteX4" fmla="*/ 924 w 12166"/>
                        <a:gd name="connsiteY4" fmla="*/ 6622 h 6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22">
                          <a:moveTo>
                            <a:pt x="924" y="6622"/>
                          </a:moveTo>
                          <a:lnTo>
                            <a:pt x="0" y="5390"/>
                          </a:lnTo>
                          <a:cubicBezTo>
                            <a:pt x="4158" y="2387"/>
                            <a:pt x="11396" y="77"/>
                            <a:pt x="11704" y="0"/>
                          </a:cubicBezTo>
                          <a:lnTo>
                            <a:pt x="12166" y="1463"/>
                          </a:lnTo>
                          <a:cubicBezTo>
                            <a:pt x="12166" y="1463"/>
                            <a:pt x="4851" y="3773"/>
                            <a:pt x="924" y="662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8" name="任意多边形: 形状 1387">
                      <a:extLst>
                        <a:ext uri="{FF2B5EF4-FFF2-40B4-BE49-F238E27FC236}">
                          <a16:creationId xmlns:a16="http://schemas.microsoft.com/office/drawing/2014/main" id="{9AE7AEE6-DD4E-B634-0AC8-D5388CAE0B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378" y="2158528"/>
                      <a:ext cx="12166" cy="6699"/>
                    </a:xfrm>
                    <a:custGeom>
                      <a:avLst/>
                      <a:gdLst>
                        <a:gd name="connsiteX0" fmla="*/ 616 w 12166"/>
                        <a:gd name="connsiteY0" fmla="*/ 6699 h 6699"/>
                        <a:gd name="connsiteX1" fmla="*/ 0 w 12166"/>
                        <a:gd name="connsiteY1" fmla="*/ 5313 h 6699"/>
                        <a:gd name="connsiteX2" fmla="*/ 11473 w 12166"/>
                        <a:gd name="connsiteY2" fmla="*/ 0 h 6699"/>
                        <a:gd name="connsiteX3" fmla="*/ 12166 w 12166"/>
                        <a:gd name="connsiteY3" fmla="*/ 1386 h 6699"/>
                        <a:gd name="connsiteX4" fmla="*/ 693 w 12166"/>
                        <a:gd name="connsiteY4" fmla="*/ 6699 h 6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99">
                          <a:moveTo>
                            <a:pt x="616" y="6699"/>
                          </a:moveTo>
                          <a:lnTo>
                            <a:pt x="0" y="5313"/>
                          </a:lnTo>
                          <a:cubicBezTo>
                            <a:pt x="4158" y="3465"/>
                            <a:pt x="11396" y="77"/>
                            <a:pt x="11473" y="0"/>
                          </a:cubicBezTo>
                          <a:lnTo>
                            <a:pt x="12166" y="1386"/>
                          </a:lnTo>
                          <a:cubicBezTo>
                            <a:pt x="12166" y="1386"/>
                            <a:pt x="4851" y="4851"/>
                            <a:pt x="693" y="669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9" name="任意多边形: 形状 1388">
                      <a:extLst>
                        <a:ext uri="{FF2B5EF4-FFF2-40B4-BE49-F238E27FC236}">
                          <a16:creationId xmlns:a16="http://schemas.microsoft.com/office/drawing/2014/main" id="{0F105D2C-F1EF-B15A-CD6D-7BAA7E01D7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609" y="2171927"/>
                      <a:ext cx="12012" cy="6699"/>
                    </a:xfrm>
                    <a:custGeom>
                      <a:avLst/>
                      <a:gdLst>
                        <a:gd name="connsiteX0" fmla="*/ 231 w 12012"/>
                        <a:gd name="connsiteY0" fmla="*/ 6699 h 6699"/>
                        <a:gd name="connsiteX1" fmla="*/ 0 w 12012"/>
                        <a:gd name="connsiteY1" fmla="*/ 5159 h 6699"/>
                        <a:gd name="connsiteX2" fmla="*/ 11165 w 12012"/>
                        <a:gd name="connsiteY2" fmla="*/ 0 h 6699"/>
                        <a:gd name="connsiteX3" fmla="*/ 12012 w 12012"/>
                        <a:gd name="connsiteY3" fmla="*/ 1309 h 6699"/>
                        <a:gd name="connsiteX4" fmla="*/ 231 w 12012"/>
                        <a:gd name="connsiteY4" fmla="*/ 6699 h 6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12" h="6699">
                          <a:moveTo>
                            <a:pt x="231" y="6699"/>
                          </a:moveTo>
                          <a:lnTo>
                            <a:pt x="0" y="5159"/>
                          </a:lnTo>
                          <a:cubicBezTo>
                            <a:pt x="4158" y="4466"/>
                            <a:pt x="11088" y="0"/>
                            <a:pt x="11165" y="0"/>
                          </a:cubicBezTo>
                          <a:lnTo>
                            <a:pt x="12012" y="1309"/>
                          </a:lnTo>
                          <a:cubicBezTo>
                            <a:pt x="12012" y="1309"/>
                            <a:pt x="4697" y="6006"/>
                            <a:pt x="231" y="669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90" name="图形 22">
                    <a:extLst>
                      <a:ext uri="{FF2B5EF4-FFF2-40B4-BE49-F238E27FC236}">
                        <a16:creationId xmlns:a16="http://schemas.microsoft.com/office/drawing/2014/main" id="{95608643-94FA-D316-2CA0-1B7F1B4EDC96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199690"/>
                    <a:ext cx="12243" cy="152499"/>
                    <a:chOff x="8857069" y="2199690"/>
                    <a:chExt cx="12243" cy="152499"/>
                  </a:xfrm>
                  <a:solidFill>
                    <a:srgbClr val="45B1CE"/>
                  </a:solidFill>
                </p:grpSpPr>
                <p:sp>
                  <p:nvSpPr>
                    <p:cNvPr id="1391" name="任意多边形: 形状 1390">
                      <a:extLst>
                        <a:ext uri="{FF2B5EF4-FFF2-40B4-BE49-F238E27FC236}">
                          <a16:creationId xmlns:a16="http://schemas.microsoft.com/office/drawing/2014/main" id="{A6CCBCD9-0F40-5A35-04ED-A983585574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199690"/>
                      <a:ext cx="12243" cy="6579"/>
                    </a:xfrm>
                    <a:custGeom>
                      <a:avLst/>
                      <a:gdLst>
                        <a:gd name="connsiteX0" fmla="*/ 1309 w 12243"/>
                        <a:gd name="connsiteY0" fmla="*/ 6580 h 6579"/>
                        <a:gd name="connsiteX1" fmla="*/ 0 w 12243"/>
                        <a:gd name="connsiteY1" fmla="*/ 5733 h 6579"/>
                        <a:gd name="connsiteX2" fmla="*/ 12243 w 12243"/>
                        <a:gd name="connsiteY2" fmla="*/ 111 h 6579"/>
                        <a:gd name="connsiteX3" fmla="*/ 12012 w 12243"/>
                        <a:gd name="connsiteY3" fmla="*/ 1651 h 6579"/>
                        <a:gd name="connsiteX4" fmla="*/ 1309 w 12243"/>
                        <a:gd name="connsiteY4" fmla="*/ 6580 h 6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79">
                          <a:moveTo>
                            <a:pt x="1309" y="6580"/>
                          </a:moveTo>
                          <a:lnTo>
                            <a:pt x="0" y="5733"/>
                          </a:lnTo>
                          <a:cubicBezTo>
                            <a:pt x="4312" y="-1275"/>
                            <a:pt x="12167" y="111"/>
                            <a:pt x="12243" y="111"/>
                          </a:cubicBezTo>
                          <a:lnTo>
                            <a:pt x="12012" y="1651"/>
                          </a:lnTo>
                          <a:cubicBezTo>
                            <a:pt x="12012" y="1651"/>
                            <a:pt x="5082" y="496"/>
                            <a:pt x="1309" y="6580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2" name="任意多边形: 形状 1391">
                      <a:extLst>
                        <a:ext uri="{FF2B5EF4-FFF2-40B4-BE49-F238E27FC236}">
                          <a16:creationId xmlns:a16="http://schemas.microsoft.com/office/drawing/2014/main" id="{83B3BC18-A926-FFAC-04BE-8B207F3123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14325"/>
                      <a:ext cx="12243" cy="6575"/>
                    </a:xfrm>
                    <a:custGeom>
                      <a:avLst/>
                      <a:gdLst>
                        <a:gd name="connsiteX0" fmla="*/ 1309 w 12243"/>
                        <a:gd name="connsiteY0" fmla="*/ 6576 h 6575"/>
                        <a:gd name="connsiteX1" fmla="*/ 0 w 12243"/>
                        <a:gd name="connsiteY1" fmla="*/ 5729 h 6575"/>
                        <a:gd name="connsiteX2" fmla="*/ 12243 w 12243"/>
                        <a:gd name="connsiteY2" fmla="*/ 107 h 6575"/>
                        <a:gd name="connsiteX3" fmla="*/ 12012 w 12243"/>
                        <a:gd name="connsiteY3" fmla="*/ 1648 h 6575"/>
                        <a:gd name="connsiteX4" fmla="*/ 1309 w 12243"/>
                        <a:gd name="connsiteY4" fmla="*/ 6576 h 6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75">
                          <a:moveTo>
                            <a:pt x="1309" y="6576"/>
                          </a:moveTo>
                          <a:lnTo>
                            <a:pt x="0" y="5729"/>
                          </a:lnTo>
                          <a:cubicBezTo>
                            <a:pt x="4312" y="-1048"/>
                            <a:pt x="11936" y="30"/>
                            <a:pt x="12243" y="107"/>
                          </a:cubicBezTo>
                          <a:lnTo>
                            <a:pt x="12012" y="1648"/>
                          </a:lnTo>
                          <a:cubicBezTo>
                            <a:pt x="12012" y="1648"/>
                            <a:pt x="5082" y="646"/>
                            <a:pt x="1309" y="657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3" name="任意多边形: 形状 1392">
                      <a:extLst>
                        <a:ext uri="{FF2B5EF4-FFF2-40B4-BE49-F238E27FC236}">
                          <a16:creationId xmlns:a16="http://schemas.microsoft.com/office/drawing/2014/main" id="{6BF687FB-A5FB-FDF6-F71A-AE8CA7763B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28900"/>
                      <a:ext cx="12243" cy="6554"/>
                    </a:xfrm>
                    <a:custGeom>
                      <a:avLst/>
                      <a:gdLst>
                        <a:gd name="connsiteX0" fmla="*/ 1309 w 12243"/>
                        <a:gd name="connsiteY0" fmla="*/ 6554 h 6554"/>
                        <a:gd name="connsiteX1" fmla="*/ 0 w 12243"/>
                        <a:gd name="connsiteY1" fmla="*/ 5707 h 6554"/>
                        <a:gd name="connsiteX2" fmla="*/ 12243 w 12243"/>
                        <a:gd name="connsiteY2" fmla="*/ 86 h 6554"/>
                        <a:gd name="connsiteX3" fmla="*/ 12012 w 12243"/>
                        <a:gd name="connsiteY3" fmla="*/ 1626 h 6554"/>
                        <a:gd name="connsiteX4" fmla="*/ 1309 w 12243"/>
                        <a:gd name="connsiteY4" fmla="*/ 6554 h 65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54">
                          <a:moveTo>
                            <a:pt x="1309" y="6554"/>
                          </a:moveTo>
                          <a:lnTo>
                            <a:pt x="0" y="5707"/>
                          </a:lnTo>
                          <a:cubicBezTo>
                            <a:pt x="4312" y="-915"/>
                            <a:pt x="11936" y="9"/>
                            <a:pt x="12243" y="86"/>
                          </a:cubicBezTo>
                          <a:lnTo>
                            <a:pt x="12012" y="1626"/>
                          </a:lnTo>
                          <a:cubicBezTo>
                            <a:pt x="12012" y="1626"/>
                            <a:pt x="5005" y="779"/>
                            <a:pt x="1309" y="655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4" name="任意多边形: 形状 1393">
                      <a:extLst>
                        <a:ext uri="{FF2B5EF4-FFF2-40B4-BE49-F238E27FC236}">
                          <a16:creationId xmlns:a16="http://schemas.microsoft.com/office/drawing/2014/main" id="{DB8FF30B-3AA7-3ECD-05F6-60BF77565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43472"/>
                      <a:ext cx="12243" cy="6535"/>
                    </a:xfrm>
                    <a:custGeom>
                      <a:avLst/>
                      <a:gdLst>
                        <a:gd name="connsiteX0" fmla="*/ 1309 w 12243"/>
                        <a:gd name="connsiteY0" fmla="*/ 6535 h 6535"/>
                        <a:gd name="connsiteX1" fmla="*/ 0 w 12243"/>
                        <a:gd name="connsiteY1" fmla="*/ 5688 h 6535"/>
                        <a:gd name="connsiteX2" fmla="*/ 12243 w 12243"/>
                        <a:gd name="connsiteY2" fmla="*/ 67 h 6535"/>
                        <a:gd name="connsiteX3" fmla="*/ 12089 w 12243"/>
                        <a:gd name="connsiteY3" fmla="*/ 1607 h 6535"/>
                        <a:gd name="connsiteX4" fmla="*/ 1309 w 12243"/>
                        <a:gd name="connsiteY4" fmla="*/ 6535 h 65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35">
                          <a:moveTo>
                            <a:pt x="1309" y="6535"/>
                          </a:moveTo>
                          <a:lnTo>
                            <a:pt x="0" y="5688"/>
                          </a:lnTo>
                          <a:cubicBezTo>
                            <a:pt x="4312" y="-780"/>
                            <a:pt x="11936" y="-10"/>
                            <a:pt x="12243" y="67"/>
                          </a:cubicBezTo>
                          <a:lnTo>
                            <a:pt x="12089" y="1607"/>
                          </a:lnTo>
                          <a:cubicBezTo>
                            <a:pt x="12089" y="1607"/>
                            <a:pt x="5082" y="914"/>
                            <a:pt x="1309" y="653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5" name="任意多边形: 形状 1394">
                      <a:extLst>
                        <a:ext uri="{FF2B5EF4-FFF2-40B4-BE49-F238E27FC236}">
                          <a16:creationId xmlns:a16="http://schemas.microsoft.com/office/drawing/2014/main" id="{92F00F74-F75D-F697-CA52-03758980EF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58118"/>
                      <a:ext cx="12166" cy="6519"/>
                    </a:xfrm>
                    <a:custGeom>
                      <a:avLst/>
                      <a:gdLst>
                        <a:gd name="connsiteX0" fmla="*/ 1309 w 12166"/>
                        <a:gd name="connsiteY0" fmla="*/ 6519 h 6519"/>
                        <a:gd name="connsiteX1" fmla="*/ 0 w 12166"/>
                        <a:gd name="connsiteY1" fmla="*/ 5672 h 6519"/>
                        <a:gd name="connsiteX2" fmla="*/ 12167 w 12166"/>
                        <a:gd name="connsiteY2" fmla="*/ 51 h 6519"/>
                        <a:gd name="connsiteX3" fmla="*/ 12012 w 12166"/>
                        <a:gd name="connsiteY3" fmla="*/ 1591 h 6519"/>
                        <a:gd name="connsiteX4" fmla="*/ 1232 w 12166"/>
                        <a:gd name="connsiteY4" fmla="*/ 6519 h 65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19">
                          <a:moveTo>
                            <a:pt x="1309" y="6519"/>
                          </a:moveTo>
                          <a:lnTo>
                            <a:pt x="0" y="5672"/>
                          </a:lnTo>
                          <a:cubicBezTo>
                            <a:pt x="4312" y="-642"/>
                            <a:pt x="11858" y="-26"/>
                            <a:pt x="12167" y="51"/>
                          </a:cubicBezTo>
                          <a:lnTo>
                            <a:pt x="12012" y="1591"/>
                          </a:lnTo>
                          <a:cubicBezTo>
                            <a:pt x="12012" y="1591"/>
                            <a:pt x="5005" y="975"/>
                            <a:pt x="1232" y="651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6" name="任意多边形: 形状 1395">
                      <a:extLst>
                        <a:ext uri="{FF2B5EF4-FFF2-40B4-BE49-F238E27FC236}">
                          <a16:creationId xmlns:a16="http://schemas.microsoft.com/office/drawing/2014/main" id="{261BB347-F1A8-6A34-DCF9-88557515B5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272685"/>
                      <a:ext cx="12166" cy="6583"/>
                    </a:xfrm>
                    <a:custGeom>
                      <a:avLst/>
                      <a:gdLst>
                        <a:gd name="connsiteX0" fmla="*/ 1232 w 12166"/>
                        <a:gd name="connsiteY0" fmla="*/ 6506 h 6583"/>
                        <a:gd name="connsiteX1" fmla="*/ 0 w 12166"/>
                        <a:gd name="connsiteY1" fmla="*/ 5659 h 6583"/>
                        <a:gd name="connsiteX2" fmla="*/ 12166 w 12166"/>
                        <a:gd name="connsiteY2" fmla="*/ 38 h 6583"/>
                        <a:gd name="connsiteX3" fmla="*/ 12012 w 12166"/>
                        <a:gd name="connsiteY3" fmla="*/ 1578 h 6583"/>
                        <a:gd name="connsiteX4" fmla="*/ 1232 w 12166"/>
                        <a:gd name="connsiteY4" fmla="*/ 6584 h 6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83">
                          <a:moveTo>
                            <a:pt x="1232" y="6506"/>
                          </a:moveTo>
                          <a:lnTo>
                            <a:pt x="0" y="5659"/>
                          </a:lnTo>
                          <a:cubicBezTo>
                            <a:pt x="4235" y="-501"/>
                            <a:pt x="11858" y="-39"/>
                            <a:pt x="12166" y="38"/>
                          </a:cubicBezTo>
                          <a:lnTo>
                            <a:pt x="12012" y="1578"/>
                          </a:lnTo>
                          <a:cubicBezTo>
                            <a:pt x="12012" y="1578"/>
                            <a:pt x="5005" y="1116"/>
                            <a:pt x="1232" y="658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7" name="任意多边形: 形状 1396">
                      <a:extLst>
                        <a:ext uri="{FF2B5EF4-FFF2-40B4-BE49-F238E27FC236}">
                          <a16:creationId xmlns:a16="http://schemas.microsoft.com/office/drawing/2014/main" id="{B98D7B20-D72A-A2D0-D835-974F92A58F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87248"/>
                      <a:ext cx="12166" cy="6573"/>
                    </a:xfrm>
                    <a:custGeom>
                      <a:avLst/>
                      <a:gdLst>
                        <a:gd name="connsiteX0" fmla="*/ 1232 w 12166"/>
                        <a:gd name="connsiteY0" fmla="*/ 6573 h 6573"/>
                        <a:gd name="connsiteX1" fmla="*/ 0 w 12166"/>
                        <a:gd name="connsiteY1" fmla="*/ 5649 h 6573"/>
                        <a:gd name="connsiteX2" fmla="*/ 12167 w 12166"/>
                        <a:gd name="connsiteY2" fmla="*/ 28 h 6573"/>
                        <a:gd name="connsiteX3" fmla="*/ 12167 w 12166"/>
                        <a:gd name="connsiteY3" fmla="*/ 1568 h 6573"/>
                        <a:gd name="connsiteX4" fmla="*/ 1309 w 12166"/>
                        <a:gd name="connsiteY4" fmla="*/ 6573 h 6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73">
                          <a:moveTo>
                            <a:pt x="1232" y="6573"/>
                          </a:moveTo>
                          <a:lnTo>
                            <a:pt x="0" y="5649"/>
                          </a:lnTo>
                          <a:cubicBezTo>
                            <a:pt x="4235" y="-357"/>
                            <a:pt x="11858" y="-49"/>
                            <a:pt x="12167" y="28"/>
                          </a:cubicBezTo>
                          <a:lnTo>
                            <a:pt x="12167" y="1568"/>
                          </a:lnTo>
                          <a:cubicBezTo>
                            <a:pt x="12167" y="1568"/>
                            <a:pt x="5005" y="1260"/>
                            <a:pt x="1309" y="657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8" name="任意多边形: 形状 1397">
                      <a:extLst>
                        <a:ext uri="{FF2B5EF4-FFF2-40B4-BE49-F238E27FC236}">
                          <a16:creationId xmlns:a16="http://schemas.microsoft.com/office/drawing/2014/main" id="{D38D1106-7C89-4AD2-2624-CEEE9AE3EB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01829"/>
                      <a:ext cx="12089" cy="6546"/>
                    </a:xfrm>
                    <a:custGeom>
                      <a:avLst/>
                      <a:gdLst>
                        <a:gd name="connsiteX0" fmla="*/ 1232 w 12089"/>
                        <a:gd name="connsiteY0" fmla="*/ 6547 h 6546"/>
                        <a:gd name="connsiteX1" fmla="*/ 0 w 12089"/>
                        <a:gd name="connsiteY1" fmla="*/ 5622 h 6546"/>
                        <a:gd name="connsiteX2" fmla="*/ 12089 w 12089"/>
                        <a:gd name="connsiteY2" fmla="*/ 1 h 6546"/>
                        <a:gd name="connsiteX3" fmla="*/ 12089 w 12089"/>
                        <a:gd name="connsiteY3" fmla="*/ 1541 h 6546"/>
                        <a:gd name="connsiteX4" fmla="*/ 1232 w 12089"/>
                        <a:gd name="connsiteY4" fmla="*/ 6547 h 6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6">
                          <a:moveTo>
                            <a:pt x="1232" y="6547"/>
                          </a:moveTo>
                          <a:lnTo>
                            <a:pt x="0" y="5622"/>
                          </a:lnTo>
                          <a:cubicBezTo>
                            <a:pt x="4235" y="-230"/>
                            <a:pt x="11781" y="1"/>
                            <a:pt x="12089" y="1"/>
                          </a:cubicBezTo>
                          <a:lnTo>
                            <a:pt x="12089" y="1541"/>
                          </a:lnTo>
                          <a:cubicBezTo>
                            <a:pt x="12089" y="1541"/>
                            <a:pt x="5005" y="1387"/>
                            <a:pt x="1232" y="6547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9" name="任意多边形: 形状 1398">
                      <a:extLst>
                        <a:ext uri="{FF2B5EF4-FFF2-40B4-BE49-F238E27FC236}">
                          <a16:creationId xmlns:a16="http://schemas.microsoft.com/office/drawing/2014/main" id="{53DCD11D-E330-0055-0AF0-20A360B850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16460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089 w 12089"/>
                        <a:gd name="connsiteY4" fmla="*/ 1540 h 6545"/>
                        <a:gd name="connsiteX5" fmla="*/ 1232 w 12089"/>
                        <a:gd name="connsiteY5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-77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lnTo>
                            <a:pt x="12089" y="1540"/>
                          </a:lnTo>
                          <a:cubicBezTo>
                            <a:pt x="12089" y="1540"/>
                            <a:pt x="4928" y="1540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0" name="任意多边形: 形状 1399">
                      <a:extLst>
                        <a:ext uri="{FF2B5EF4-FFF2-40B4-BE49-F238E27FC236}">
                          <a16:creationId xmlns:a16="http://schemas.microsoft.com/office/drawing/2014/main" id="{4063A1AA-2241-B836-B6E0-7ED2528BBD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31014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154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5005" y="1617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1" name="任意多边形: 形状 1400">
                      <a:extLst>
                        <a:ext uri="{FF2B5EF4-FFF2-40B4-BE49-F238E27FC236}">
                          <a16:creationId xmlns:a16="http://schemas.microsoft.com/office/drawing/2014/main" id="{18D5FCEA-E79D-CB2B-E2A3-D3CC9F0034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45644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308"/>
                            <a:pt x="11705" y="0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5005" y="1771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02" name="图形 22">
                    <a:extLst>
                      <a:ext uri="{FF2B5EF4-FFF2-40B4-BE49-F238E27FC236}">
                        <a16:creationId xmlns:a16="http://schemas.microsoft.com/office/drawing/2014/main" id="{24B3A2A0-80E5-8613-0C98-6DD8EB35F9E3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397226"/>
                    <a:ext cx="12936" cy="167721"/>
                    <a:chOff x="8857069" y="2397226"/>
                    <a:chExt cx="12936" cy="167721"/>
                  </a:xfrm>
                  <a:solidFill>
                    <a:srgbClr val="45B1CE"/>
                  </a:solidFill>
                </p:grpSpPr>
                <p:sp>
                  <p:nvSpPr>
                    <p:cNvPr id="1403" name="任意多边形: 形状 1402">
                      <a:extLst>
                        <a:ext uri="{FF2B5EF4-FFF2-40B4-BE49-F238E27FC236}">
                          <a16:creationId xmlns:a16="http://schemas.microsoft.com/office/drawing/2014/main" id="{FBC62897-E0D6-D18D-D468-7E074269FB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97226"/>
                      <a:ext cx="12474" cy="4168"/>
                    </a:xfrm>
                    <a:custGeom>
                      <a:avLst/>
                      <a:gdLst>
                        <a:gd name="connsiteX0" fmla="*/ 1309 w 12474"/>
                        <a:gd name="connsiteY0" fmla="*/ 4168 h 4168"/>
                        <a:gd name="connsiteX1" fmla="*/ 0 w 12474"/>
                        <a:gd name="connsiteY1" fmla="*/ 3322 h 4168"/>
                        <a:gd name="connsiteX2" fmla="*/ 12474 w 12474"/>
                        <a:gd name="connsiteY2" fmla="*/ 1704 h 4168"/>
                        <a:gd name="connsiteX3" fmla="*/ 11705 w 12474"/>
                        <a:gd name="connsiteY3" fmla="*/ 3013 h 4168"/>
                        <a:gd name="connsiteX4" fmla="*/ 1232 w 12474"/>
                        <a:gd name="connsiteY4" fmla="*/ 4091 h 41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74" h="4168">
                          <a:moveTo>
                            <a:pt x="1309" y="4168"/>
                          </a:moveTo>
                          <a:lnTo>
                            <a:pt x="0" y="3322"/>
                          </a:lnTo>
                          <a:cubicBezTo>
                            <a:pt x="3311" y="-1761"/>
                            <a:pt x="9625" y="87"/>
                            <a:pt x="12474" y="1704"/>
                          </a:cubicBezTo>
                          <a:lnTo>
                            <a:pt x="11705" y="3013"/>
                          </a:lnTo>
                          <a:cubicBezTo>
                            <a:pt x="11705" y="3013"/>
                            <a:pt x="4543" y="-1068"/>
                            <a:pt x="1232" y="4091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4" name="任意多边形: 形状 1403">
                      <a:extLst>
                        <a:ext uri="{FF2B5EF4-FFF2-40B4-BE49-F238E27FC236}">
                          <a16:creationId xmlns:a16="http://schemas.microsoft.com/office/drawing/2014/main" id="{B234FCBD-6445-F5E0-10F5-DE9D0B6125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13441"/>
                      <a:ext cx="12551" cy="4355"/>
                    </a:xfrm>
                    <a:custGeom>
                      <a:avLst/>
                      <a:gdLst>
                        <a:gd name="connsiteX0" fmla="*/ 1309 w 12551"/>
                        <a:gd name="connsiteY0" fmla="*/ 4278 h 4355"/>
                        <a:gd name="connsiteX1" fmla="*/ 0 w 12551"/>
                        <a:gd name="connsiteY1" fmla="*/ 3508 h 4355"/>
                        <a:gd name="connsiteX2" fmla="*/ 4389 w 12551"/>
                        <a:gd name="connsiteY2" fmla="*/ 197 h 4355"/>
                        <a:gd name="connsiteX3" fmla="*/ 12551 w 12551"/>
                        <a:gd name="connsiteY3" fmla="*/ 2045 h 4355"/>
                        <a:gd name="connsiteX4" fmla="*/ 11705 w 12551"/>
                        <a:gd name="connsiteY4" fmla="*/ 3354 h 4355"/>
                        <a:gd name="connsiteX5" fmla="*/ 4774 w 12551"/>
                        <a:gd name="connsiteY5" fmla="*/ 1737 h 4355"/>
                        <a:gd name="connsiteX6" fmla="*/ 1309 w 12551"/>
                        <a:gd name="connsiteY6" fmla="*/ 4355 h 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355">
                          <a:moveTo>
                            <a:pt x="1309" y="4278"/>
                          </a:moveTo>
                          <a:lnTo>
                            <a:pt x="0" y="3508"/>
                          </a:lnTo>
                          <a:cubicBezTo>
                            <a:pt x="1078" y="1737"/>
                            <a:pt x="2541" y="582"/>
                            <a:pt x="4389" y="197"/>
                          </a:cubicBezTo>
                          <a:cubicBezTo>
                            <a:pt x="8316" y="-727"/>
                            <a:pt x="12320" y="1891"/>
                            <a:pt x="12551" y="2045"/>
                          </a:cubicBezTo>
                          <a:lnTo>
                            <a:pt x="11705" y="3354"/>
                          </a:lnTo>
                          <a:cubicBezTo>
                            <a:pt x="11705" y="3354"/>
                            <a:pt x="8008" y="967"/>
                            <a:pt x="4774" y="1737"/>
                          </a:cubicBezTo>
                          <a:cubicBezTo>
                            <a:pt x="3388" y="2045"/>
                            <a:pt x="2233" y="2969"/>
                            <a:pt x="1309" y="435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5" name="任意多边形: 形状 1404">
                      <a:extLst>
                        <a:ext uri="{FF2B5EF4-FFF2-40B4-BE49-F238E27FC236}">
                          <a16:creationId xmlns:a16="http://schemas.microsoft.com/office/drawing/2014/main" id="{A092B147-C327-E9F4-5BFD-03BA2A25F1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29574"/>
                      <a:ext cx="12551" cy="4469"/>
                    </a:xfrm>
                    <a:custGeom>
                      <a:avLst/>
                      <a:gdLst>
                        <a:gd name="connsiteX0" fmla="*/ 1309 w 12551"/>
                        <a:gd name="connsiteY0" fmla="*/ 4469 h 4469"/>
                        <a:gd name="connsiteX1" fmla="*/ 0 w 12551"/>
                        <a:gd name="connsiteY1" fmla="*/ 3699 h 4469"/>
                        <a:gd name="connsiteX2" fmla="*/ 4543 w 12551"/>
                        <a:gd name="connsiteY2" fmla="*/ 157 h 4469"/>
                        <a:gd name="connsiteX3" fmla="*/ 12551 w 12551"/>
                        <a:gd name="connsiteY3" fmla="*/ 2236 h 4469"/>
                        <a:gd name="connsiteX4" fmla="*/ 11627 w 12551"/>
                        <a:gd name="connsiteY4" fmla="*/ 3468 h 4469"/>
                        <a:gd name="connsiteX5" fmla="*/ 4851 w 12551"/>
                        <a:gd name="connsiteY5" fmla="*/ 1620 h 4469"/>
                        <a:gd name="connsiteX6" fmla="*/ 1309 w 12551"/>
                        <a:gd name="connsiteY6" fmla="*/ 4469 h 4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469">
                          <a:moveTo>
                            <a:pt x="1309" y="4469"/>
                          </a:moveTo>
                          <a:lnTo>
                            <a:pt x="0" y="3699"/>
                          </a:lnTo>
                          <a:cubicBezTo>
                            <a:pt x="1155" y="1774"/>
                            <a:pt x="2618" y="542"/>
                            <a:pt x="4543" y="157"/>
                          </a:cubicBezTo>
                          <a:cubicBezTo>
                            <a:pt x="8393" y="-690"/>
                            <a:pt x="12398" y="2159"/>
                            <a:pt x="12551" y="2236"/>
                          </a:cubicBezTo>
                          <a:lnTo>
                            <a:pt x="11627" y="3468"/>
                          </a:lnTo>
                          <a:cubicBezTo>
                            <a:pt x="11627" y="3468"/>
                            <a:pt x="8008" y="927"/>
                            <a:pt x="4851" y="1620"/>
                          </a:cubicBezTo>
                          <a:cubicBezTo>
                            <a:pt x="3388" y="1928"/>
                            <a:pt x="2233" y="2852"/>
                            <a:pt x="1309" y="446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6" name="任意多边形: 形状 1405">
                      <a:extLst>
                        <a:ext uri="{FF2B5EF4-FFF2-40B4-BE49-F238E27FC236}">
                          <a16:creationId xmlns:a16="http://schemas.microsoft.com/office/drawing/2014/main" id="{8576B647-A25C-A73A-DF25-4B8B388EA7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445776"/>
                      <a:ext cx="12628" cy="4669"/>
                    </a:xfrm>
                    <a:custGeom>
                      <a:avLst/>
                      <a:gdLst>
                        <a:gd name="connsiteX0" fmla="*/ 1309 w 12628"/>
                        <a:gd name="connsiteY0" fmla="*/ 4669 h 4669"/>
                        <a:gd name="connsiteX1" fmla="*/ 0 w 12628"/>
                        <a:gd name="connsiteY1" fmla="*/ 3899 h 4669"/>
                        <a:gd name="connsiteX2" fmla="*/ 4697 w 12628"/>
                        <a:gd name="connsiteY2" fmla="*/ 126 h 4669"/>
                        <a:gd name="connsiteX3" fmla="*/ 12628 w 12628"/>
                        <a:gd name="connsiteY3" fmla="*/ 2513 h 4669"/>
                        <a:gd name="connsiteX4" fmla="*/ 11704 w 12628"/>
                        <a:gd name="connsiteY4" fmla="*/ 3745 h 4669"/>
                        <a:gd name="connsiteX5" fmla="*/ 5005 w 12628"/>
                        <a:gd name="connsiteY5" fmla="*/ 1666 h 4669"/>
                        <a:gd name="connsiteX6" fmla="*/ 1386 w 12628"/>
                        <a:gd name="connsiteY6" fmla="*/ 4669 h 4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669">
                          <a:moveTo>
                            <a:pt x="1309" y="4669"/>
                          </a:moveTo>
                          <a:lnTo>
                            <a:pt x="0" y="3899"/>
                          </a:lnTo>
                          <a:cubicBezTo>
                            <a:pt x="1155" y="1820"/>
                            <a:pt x="2695" y="511"/>
                            <a:pt x="4697" y="126"/>
                          </a:cubicBezTo>
                          <a:cubicBezTo>
                            <a:pt x="8624" y="-644"/>
                            <a:pt x="12474" y="2359"/>
                            <a:pt x="12628" y="2513"/>
                          </a:cubicBezTo>
                          <a:lnTo>
                            <a:pt x="11704" y="3745"/>
                          </a:lnTo>
                          <a:cubicBezTo>
                            <a:pt x="11704" y="3745"/>
                            <a:pt x="8239" y="1050"/>
                            <a:pt x="5005" y="1666"/>
                          </a:cubicBezTo>
                          <a:cubicBezTo>
                            <a:pt x="3542" y="1974"/>
                            <a:pt x="2310" y="2975"/>
                            <a:pt x="1386" y="466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7" name="任意多边形: 形状 1406">
                      <a:extLst>
                        <a:ext uri="{FF2B5EF4-FFF2-40B4-BE49-F238E27FC236}">
                          <a16:creationId xmlns:a16="http://schemas.microsoft.com/office/drawing/2014/main" id="{2352141A-B222-EED2-FB67-2085339938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62052"/>
                      <a:ext cx="12628" cy="4717"/>
                    </a:xfrm>
                    <a:custGeom>
                      <a:avLst/>
                      <a:gdLst>
                        <a:gd name="connsiteX0" fmla="*/ 1386 w 12628"/>
                        <a:gd name="connsiteY0" fmla="*/ 4717 h 4717"/>
                        <a:gd name="connsiteX1" fmla="*/ 0 w 12628"/>
                        <a:gd name="connsiteY1" fmla="*/ 4024 h 4717"/>
                        <a:gd name="connsiteX2" fmla="*/ 4774 w 12628"/>
                        <a:gd name="connsiteY2" fmla="*/ 97 h 4717"/>
                        <a:gd name="connsiteX3" fmla="*/ 12629 w 12628"/>
                        <a:gd name="connsiteY3" fmla="*/ 2715 h 4717"/>
                        <a:gd name="connsiteX4" fmla="*/ 11627 w 12628"/>
                        <a:gd name="connsiteY4" fmla="*/ 3870 h 4717"/>
                        <a:gd name="connsiteX5" fmla="*/ 5082 w 12628"/>
                        <a:gd name="connsiteY5" fmla="*/ 1560 h 4717"/>
                        <a:gd name="connsiteX6" fmla="*/ 1386 w 12628"/>
                        <a:gd name="connsiteY6" fmla="*/ 4717 h 47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717">
                          <a:moveTo>
                            <a:pt x="1386" y="4717"/>
                          </a:moveTo>
                          <a:lnTo>
                            <a:pt x="0" y="4024"/>
                          </a:lnTo>
                          <a:cubicBezTo>
                            <a:pt x="1155" y="1791"/>
                            <a:pt x="2772" y="482"/>
                            <a:pt x="4774" y="97"/>
                          </a:cubicBezTo>
                          <a:cubicBezTo>
                            <a:pt x="8624" y="-596"/>
                            <a:pt x="12474" y="2638"/>
                            <a:pt x="12629" y="2715"/>
                          </a:cubicBezTo>
                          <a:lnTo>
                            <a:pt x="11627" y="3870"/>
                          </a:lnTo>
                          <a:cubicBezTo>
                            <a:pt x="11627" y="3870"/>
                            <a:pt x="8239" y="944"/>
                            <a:pt x="5082" y="1560"/>
                          </a:cubicBezTo>
                          <a:cubicBezTo>
                            <a:pt x="3619" y="1868"/>
                            <a:pt x="2310" y="2946"/>
                            <a:pt x="1386" y="4717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8" name="任意多边形: 形状 1407">
                      <a:extLst>
                        <a:ext uri="{FF2B5EF4-FFF2-40B4-BE49-F238E27FC236}">
                          <a16:creationId xmlns:a16="http://schemas.microsoft.com/office/drawing/2014/main" id="{5C5952BD-84AC-8991-59F6-4EB08822F0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78151"/>
                      <a:ext cx="12628" cy="4942"/>
                    </a:xfrm>
                    <a:custGeom>
                      <a:avLst/>
                      <a:gdLst>
                        <a:gd name="connsiteX0" fmla="*/ 1386 w 12628"/>
                        <a:gd name="connsiteY0" fmla="*/ 4943 h 4942"/>
                        <a:gd name="connsiteX1" fmla="*/ 0 w 12628"/>
                        <a:gd name="connsiteY1" fmla="*/ 4250 h 4942"/>
                        <a:gd name="connsiteX2" fmla="*/ 4851 w 12628"/>
                        <a:gd name="connsiteY2" fmla="*/ 92 h 4942"/>
                        <a:gd name="connsiteX3" fmla="*/ 12629 w 12628"/>
                        <a:gd name="connsiteY3" fmla="*/ 3018 h 4942"/>
                        <a:gd name="connsiteX4" fmla="*/ 11550 w 12628"/>
                        <a:gd name="connsiteY4" fmla="*/ 4173 h 4942"/>
                        <a:gd name="connsiteX5" fmla="*/ 5082 w 12628"/>
                        <a:gd name="connsiteY5" fmla="*/ 1632 h 4942"/>
                        <a:gd name="connsiteX6" fmla="*/ 1309 w 12628"/>
                        <a:gd name="connsiteY6" fmla="*/ 4943 h 4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942">
                          <a:moveTo>
                            <a:pt x="1386" y="4943"/>
                          </a:moveTo>
                          <a:lnTo>
                            <a:pt x="0" y="4250"/>
                          </a:lnTo>
                          <a:cubicBezTo>
                            <a:pt x="1232" y="1863"/>
                            <a:pt x="2849" y="477"/>
                            <a:pt x="4851" y="92"/>
                          </a:cubicBezTo>
                          <a:cubicBezTo>
                            <a:pt x="8701" y="-601"/>
                            <a:pt x="12474" y="2864"/>
                            <a:pt x="12629" y="3018"/>
                          </a:cubicBezTo>
                          <a:lnTo>
                            <a:pt x="11550" y="4173"/>
                          </a:lnTo>
                          <a:cubicBezTo>
                            <a:pt x="11550" y="4173"/>
                            <a:pt x="8162" y="1016"/>
                            <a:pt x="5082" y="1632"/>
                          </a:cubicBezTo>
                          <a:cubicBezTo>
                            <a:pt x="3542" y="1940"/>
                            <a:pt x="2310" y="3018"/>
                            <a:pt x="1309" y="494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9" name="任意多边形: 形状 1408">
                      <a:extLst>
                        <a:ext uri="{FF2B5EF4-FFF2-40B4-BE49-F238E27FC236}">
                          <a16:creationId xmlns:a16="http://schemas.microsoft.com/office/drawing/2014/main" id="{6E078084-3EBC-9B18-C080-17C905E4A1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494343"/>
                      <a:ext cx="12705" cy="5152"/>
                    </a:xfrm>
                    <a:custGeom>
                      <a:avLst/>
                      <a:gdLst>
                        <a:gd name="connsiteX0" fmla="*/ 1386 w 12705"/>
                        <a:gd name="connsiteY0" fmla="*/ 5153 h 5152"/>
                        <a:gd name="connsiteX1" fmla="*/ 0 w 12705"/>
                        <a:gd name="connsiteY1" fmla="*/ 4460 h 5152"/>
                        <a:gd name="connsiteX2" fmla="*/ 5005 w 12705"/>
                        <a:gd name="connsiteY2" fmla="*/ 71 h 5152"/>
                        <a:gd name="connsiteX3" fmla="*/ 12705 w 12705"/>
                        <a:gd name="connsiteY3" fmla="*/ 3228 h 5152"/>
                        <a:gd name="connsiteX4" fmla="*/ 11627 w 12705"/>
                        <a:gd name="connsiteY4" fmla="*/ 4306 h 5152"/>
                        <a:gd name="connsiteX5" fmla="*/ 5236 w 12705"/>
                        <a:gd name="connsiteY5" fmla="*/ 1534 h 5152"/>
                        <a:gd name="connsiteX6" fmla="*/ 1386 w 12705"/>
                        <a:gd name="connsiteY6" fmla="*/ 5076 h 51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5152">
                          <a:moveTo>
                            <a:pt x="1386" y="5153"/>
                          </a:moveTo>
                          <a:lnTo>
                            <a:pt x="0" y="4460"/>
                          </a:lnTo>
                          <a:cubicBezTo>
                            <a:pt x="1232" y="1919"/>
                            <a:pt x="2926" y="456"/>
                            <a:pt x="5005" y="71"/>
                          </a:cubicBezTo>
                          <a:cubicBezTo>
                            <a:pt x="8932" y="-546"/>
                            <a:pt x="12551" y="3074"/>
                            <a:pt x="12705" y="3228"/>
                          </a:cubicBezTo>
                          <a:lnTo>
                            <a:pt x="11627" y="4306"/>
                          </a:lnTo>
                          <a:cubicBezTo>
                            <a:pt x="11627" y="4306"/>
                            <a:pt x="8316" y="1072"/>
                            <a:pt x="5236" y="1534"/>
                          </a:cubicBezTo>
                          <a:cubicBezTo>
                            <a:pt x="3696" y="1765"/>
                            <a:pt x="2387" y="2997"/>
                            <a:pt x="1386" y="507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0" name="任意多边形: 形状 1409">
                      <a:extLst>
                        <a:ext uri="{FF2B5EF4-FFF2-40B4-BE49-F238E27FC236}">
                          <a16:creationId xmlns:a16="http://schemas.microsoft.com/office/drawing/2014/main" id="{3F1792BF-7E27-552E-6A06-7359DBE21C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10517"/>
                      <a:ext cx="12705" cy="5379"/>
                    </a:xfrm>
                    <a:custGeom>
                      <a:avLst/>
                      <a:gdLst>
                        <a:gd name="connsiteX0" fmla="*/ 1386 w 12705"/>
                        <a:gd name="connsiteY0" fmla="*/ 5303 h 5379"/>
                        <a:gd name="connsiteX1" fmla="*/ 0 w 12705"/>
                        <a:gd name="connsiteY1" fmla="*/ 4610 h 5379"/>
                        <a:gd name="connsiteX2" fmla="*/ 5082 w 12705"/>
                        <a:gd name="connsiteY2" fmla="*/ 67 h 5379"/>
                        <a:gd name="connsiteX3" fmla="*/ 12705 w 12705"/>
                        <a:gd name="connsiteY3" fmla="*/ 3532 h 5379"/>
                        <a:gd name="connsiteX4" fmla="*/ 11550 w 12705"/>
                        <a:gd name="connsiteY4" fmla="*/ 4610 h 5379"/>
                        <a:gd name="connsiteX5" fmla="*/ 5236 w 12705"/>
                        <a:gd name="connsiteY5" fmla="*/ 1684 h 5379"/>
                        <a:gd name="connsiteX6" fmla="*/ 1309 w 12705"/>
                        <a:gd name="connsiteY6" fmla="*/ 5380 h 5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5379">
                          <a:moveTo>
                            <a:pt x="1386" y="5303"/>
                          </a:moveTo>
                          <a:lnTo>
                            <a:pt x="0" y="4610"/>
                          </a:lnTo>
                          <a:cubicBezTo>
                            <a:pt x="1232" y="1915"/>
                            <a:pt x="3003" y="375"/>
                            <a:pt x="5082" y="67"/>
                          </a:cubicBezTo>
                          <a:cubicBezTo>
                            <a:pt x="8932" y="-549"/>
                            <a:pt x="12551" y="3301"/>
                            <a:pt x="12705" y="3532"/>
                          </a:cubicBezTo>
                          <a:lnTo>
                            <a:pt x="11550" y="4610"/>
                          </a:lnTo>
                          <a:cubicBezTo>
                            <a:pt x="11550" y="4610"/>
                            <a:pt x="8239" y="1145"/>
                            <a:pt x="5236" y="1684"/>
                          </a:cubicBezTo>
                          <a:cubicBezTo>
                            <a:pt x="3696" y="1915"/>
                            <a:pt x="2387" y="3147"/>
                            <a:pt x="1309" y="5380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1" name="任意多边形: 形状 1410">
                      <a:extLst>
                        <a:ext uri="{FF2B5EF4-FFF2-40B4-BE49-F238E27FC236}">
                          <a16:creationId xmlns:a16="http://schemas.microsoft.com/office/drawing/2014/main" id="{4073531E-B93F-D4F6-A2FD-9EF13A6ABC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26794"/>
                      <a:ext cx="12782" cy="5427"/>
                    </a:xfrm>
                    <a:custGeom>
                      <a:avLst/>
                      <a:gdLst>
                        <a:gd name="connsiteX0" fmla="*/ 1386 w 12782"/>
                        <a:gd name="connsiteY0" fmla="*/ 5427 h 5427"/>
                        <a:gd name="connsiteX1" fmla="*/ 0 w 12782"/>
                        <a:gd name="connsiteY1" fmla="*/ 4811 h 5427"/>
                        <a:gd name="connsiteX2" fmla="*/ 5159 w 12782"/>
                        <a:gd name="connsiteY2" fmla="*/ 37 h 5427"/>
                        <a:gd name="connsiteX3" fmla="*/ 12782 w 12782"/>
                        <a:gd name="connsiteY3" fmla="*/ 3733 h 5427"/>
                        <a:gd name="connsiteX4" fmla="*/ 11627 w 12782"/>
                        <a:gd name="connsiteY4" fmla="*/ 4734 h 5427"/>
                        <a:gd name="connsiteX5" fmla="*/ 5390 w 12782"/>
                        <a:gd name="connsiteY5" fmla="*/ 1577 h 5427"/>
                        <a:gd name="connsiteX6" fmla="*/ 1463 w 12782"/>
                        <a:gd name="connsiteY6" fmla="*/ 5427 h 54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82" h="5427">
                          <a:moveTo>
                            <a:pt x="1386" y="5427"/>
                          </a:moveTo>
                          <a:lnTo>
                            <a:pt x="0" y="4811"/>
                          </a:lnTo>
                          <a:cubicBezTo>
                            <a:pt x="1309" y="1962"/>
                            <a:pt x="3003" y="345"/>
                            <a:pt x="5159" y="37"/>
                          </a:cubicBezTo>
                          <a:cubicBezTo>
                            <a:pt x="9086" y="-425"/>
                            <a:pt x="12628" y="3579"/>
                            <a:pt x="12782" y="3733"/>
                          </a:cubicBezTo>
                          <a:lnTo>
                            <a:pt x="11627" y="4734"/>
                          </a:lnTo>
                          <a:cubicBezTo>
                            <a:pt x="11627" y="4734"/>
                            <a:pt x="8470" y="1192"/>
                            <a:pt x="5390" y="1577"/>
                          </a:cubicBezTo>
                          <a:cubicBezTo>
                            <a:pt x="3850" y="1808"/>
                            <a:pt x="2464" y="3117"/>
                            <a:pt x="1463" y="5427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2" name="任意多边形: 形状 1411">
                      <a:extLst>
                        <a:ext uri="{FF2B5EF4-FFF2-40B4-BE49-F238E27FC236}">
                          <a16:creationId xmlns:a16="http://schemas.microsoft.com/office/drawing/2014/main" id="{A482FEA6-9EF0-8010-EEEE-64F6C51F03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42955"/>
                      <a:ext cx="12782" cy="5590"/>
                    </a:xfrm>
                    <a:custGeom>
                      <a:avLst/>
                      <a:gdLst>
                        <a:gd name="connsiteX0" fmla="*/ 1386 w 12782"/>
                        <a:gd name="connsiteY0" fmla="*/ 5591 h 5590"/>
                        <a:gd name="connsiteX1" fmla="*/ 0 w 12782"/>
                        <a:gd name="connsiteY1" fmla="*/ 4975 h 5590"/>
                        <a:gd name="connsiteX2" fmla="*/ 5236 w 12782"/>
                        <a:gd name="connsiteY2" fmla="*/ 47 h 5590"/>
                        <a:gd name="connsiteX3" fmla="*/ 12782 w 12782"/>
                        <a:gd name="connsiteY3" fmla="*/ 3974 h 5590"/>
                        <a:gd name="connsiteX4" fmla="*/ 11550 w 12782"/>
                        <a:gd name="connsiteY4" fmla="*/ 4975 h 5590"/>
                        <a:gd name="connsiteX5" fmla="*/ 5852 w 12782"/>
                        <a:gd name="connsiteY5" fmla="*/ 1587 h 5590"/>
                        <a:gd name="connsiteX6" fmla="*/ 5390 w 12782"/>
                        <a:gd name="connsiteY6" fmla="*/ 1587 h 5590"/>
                        <a:gd name="connsiteX7" fmla="*/ 1386 w 12782"/>
                        <a:gd name="connsiteY7" fmla="*/ 5591 h 5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782" h="5590">
                          <a:moveTo>
                            <a:pt x="1386" y="5591"/>
                          </a:moveTo>
                          <a:lnTo>
                            <a:pt x="0" y="4975"/>
                          </a:lnTo>
                          <a:cubicBezTo>
                            <a:pt x="1309" y="1972"/>
                            <a:pt x="3080" y="355"/>
                            <a:pt x="5236" y="47"/>
                          </a:cubicBezTo>
                          <a:cubicBezTo>
                            <a:pt x="9086" y="-492"/>
                            <a:pt x="12628" y="3820"/>
                            <a:pt x="12782" y="3974"/>
                          </a:cubicBezTo>
                          <a:lnTo>
                            <a:pt x="11550" y="4975"/>
                          </a:lnTo>
                          <a:cubicBezTo>
                            <a:pt x="11550" y="4975"/>
                            <a:pt x="8701" y="1587"/>
                            <a:pt x="5852" y="1587"/>
                          </a:cubicBezTo>
                          <a:cubicBezTo>
                            <a:pt x="5698" y="1587"/>
                            <a:pt x="5544" y="1587"/>
                            <a:pt x="5390" y="1587"/>
                          </a:cubicBezTo>
                          <a:cubicBezTo>
                            <a:pt x="3850" y="1818"/>
                            <a:pt x="2464" y="3127"/>
                            <a:pt x="1386" y="5591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3" name="任意多边形: 形状 1412">
                      <a:extLst>
                        <a:ext uri="{FF2B5EF4-FFF2-40B4-BE49-F238E27FC236}">
                          <a16:creationId xmlns:a16="http://schemas.microsoft.com/office/drawing/2014/main" id="{C2651109-9CCC-492C-B3D9-AF76835438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559172"/>
                      <a:ext cx="12782" cy="5775"/>
                    </a:xfrm>
                    <a:custGeom>
                      <a:avLst/>
                      <a:gdLst>
                        <a:gd name="connsiteX0" fmla="*/ 1386 w 12782"/>
                        <a:gd name="connsiteY0" fmla="*/ 5775 h 5775"/>
                        <a:gd name="connsiteX1" fmla="*/ 0 w 12782"/>
                        <a:gd name="connsiteY1" fmla="*/ 5159 h 5775"/>
                        <a:gd name="connsiteX2" fmla="*/ 5236 w 12782"/>
                        <a:gd name="connsiteY2" fmla="*/ 0 h 5775"/>
                        <a:gd name="connsiteX3" fmla="*/ 5852 w 12782"/>
                        <a:gd name="connsiteY3" fmla="*/ 0 h 5775"/>
                        <a:gd name="connsiteX4" fmla="*/ 12782 w 12782"/>
                        <a:gd name="connsiteY4" fmla="*/ 4235 h 5775"/>
                        <a:gd name="connsiteX5" fmla="*/ 11550 w 12782"/>
                        <a:gd name="connsiteY5" fmla="*/ 5159 h 5775"/>
                        <a:gd name="connsiteX6" fmla="*/ 5852 w 12782"/>
                        <a:gd name="connsiteY6" fmla="*/ 1540 h 5775"/>
                        <a:gd name="connsiteX7" fmla="*/ 5467 w 12782"/>
                        <a:gd name="connsiteY7" fmla="*/ 1540 h 5775"/>
                        <a:gd name="connsiteX8" fmla="*/ 1463 w 12782"/>
                        <a:gd name="connsiteY8" fmla="*/ 5698 h 5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782" h="5775">
                          <a:moveTo>
                            <a:pt x="1386" y="5775"/>
                          </a:moveTo>
                          <a:lnTo>
                            <a:pt x="0" y="5159"/>
                          </a:lnTo>
                          <a:cubicBezTo>
                            <a:pt x="1309" y="2002"/>
                            <a:pt x="3080" y="308"/>
                            <a:pt x="5236" y="0"/>
                          </a:cubicBezTo>
                          <a:cubicBezTo>
                            <a:pt x="5467" y="0"/>
                            <a:pt x="5621" y="0"/>
                            <a:pt x="5852" y="0"/>
                          </a:cubicBezTo>
                          <a:cubicBezTo>
                            <a:pt x="9471" y="0"/>
                            <a:pt x="12628" y="4081"/>
                            <a:pt x="12782" y="4235"/>
                          </a:cubicBezTo>
                          <a:lnTo>
                            <a:pt x="11550" y="5159"/>
                          </a:lnTo>
                          <a:cubicBezTo>
                            <a:pt x="11550" y="5159"/>
                            <a:pt x="8701" y="1540"/>
                            <a:pt x="5852" y="1540"/>
                          </a:cubicBezTo>
                          <a:cubicBezTo>
                            <a:pt x="5698" y="1540"/>
                            <a:pt x="5544" y="1540"/>
                            <a:pt x="5467" y="1540"/>
                          </a:cubicBezTo>
                          <a:cubicBezTo>
                            <a:pt x="3927" y="1771"/>
                            <a:pt x="2541" y="3157"/>
                            <a:pt x="1463" y="5698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14" name="图形 22">
                    <a:extLst>
                      <a:ext uri="{FF2B5EF4-FFF2-40B4-BE49-F238E27FC236}">
                        <a16:creationId xmlns:a16="http://schemas.microsoft.com/office/drawing/2014/main" id="{B893D374-1294-D16C-2265-1C61CBD56E5C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586344"/>
                    <a:ext cx="13013" cy="147932"/>
                    <a:chOff x="8857069" y="2586344"/>
                    <a:chExt cx="13013" cy="147932"/>
                  </a:xfrm>
                  <a:solidFill>
                    <a:srgbClr val="45B1CE"/>
                  </a:solidFill>
                </p:grpSpPr>
                <p:sp>
                  <p:nvSpPr>
                    <p:cNvPr id="1415" name="任意多边形: 形状 1414">
                      <a:extLst>
                        <a:ext uri="{FF2B5EF4-FFF2-40B4-BE49-F238E27FC236}">
                          <a16:creationId xmlns:a16="http://schemas.microsoft.com/office/drawing/2014/main" id="{9D25D6EC-1B0F-2AD8-CDC6-F2D3C7BB73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586344"/>
                      <a:ext cx="12397" cy="4630"/>
                    </a:xfrm>
                    <a:custGeom>
                      <a:avLst/>
                      <a:gdLst>
                        <a:gd name="connsiteX0" fmla="*/ 1309 w 12397"/>
                        <a:gd name="connsiteY0" fmla="*/ 4631 h 4630"/>
                        <a:gd name="connsiteX1" fmla="*/ 0 w 12397"/>
                        <a:gd name="connsiteY1" fmla="*/ 3861 h 4630"/>
                        <a:gd name="connsiteX2" fmla="*/ 4543 w 12397"/>
                        <a:gd name="connsiteY2" fmla="*/ 165 h 4630"/>
                        <a:gd name="connsiteX3" fmla="*/ 12397 w 12397"/>
                        <a:gd name="connsiteY3" fmla="*/ 2090 h 4630"/>
                        <a:gd name="connsiteX4" fmla="*/ 11473 w 12397"/>
                        <a:gd name="connsiteY4" fmla="*/ 3322 h 4630"/>
                        <a:gd name="connsiteX5" fmla="*/ 4774 w 12397"/>
                        <a:gd name="connsiteY5" fmla="*/ 1628 h 4630"/>
                        <a:gd name="connsiteX6" fmla="*/ 1232 w 12397"/>
                        <a:gd name="connsiteY6" fmla="*/ 4554 h 46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397" h="4630">
                          <a:moveTo>
                            <a:pt x="1309" y="4631"/>
                          </a:moveTo>
                          <a:lnTo>
                            <a:pt x="0" y="3861"/>
                          </a:lnTo>
                          <a:cubicBezTo>
                            <a:pt x="1078" y="1859"/>
                            <a:pt x="2618" y="627"/>
                            <a:pt x="4543" y="165"/>
                          </a:cubicBezTo>
                          <a:cubicBezTo>
                            <a:pt x="8316" y="-682"/>
                            <a:pt x="12243" y="2013"/>
                            <a:pt x="12397" y="2090"/>
                          </a:cubicBezTo>
                          <a:lnTo>
                            <a:pt x="11473" y="3322"/>
                          </a:lnTo>
                          <a:cubicBezTo>
                            <a:pt x="11473" y="3322"/>
                            <a:pt x="7931" y="858"/>
                            <a:pt x="4774" y="1628"/>
                          </a:cubicBezTo>
                          <a:cubicBezTo>
                            <a:pt x="3311" y="1936"/>
                            <a:pt x="2156" y="2937"/>
                            <a:pt x="1232" y="455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6" name="任意多边形: 形状 1415">
                      <a:extLst>
                        <a:ext uri="{FF2B5EF4-FFF2-40B4-BE49-F238E27FC236}">
                          <a16:creationId xmlns:a16="http://schemas.microsoft.com/office/drawing/2014/main" id="{535C6135-0728-BF06-3605-0647B4DA69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00600"/>
                      <a:ext cx="12474" cy="4465"/>
                    </a:xfrm>
                    <a:custGeom>
                      <a:avLst/>
                      <a:gdLst>
                        <a:gd name="connsiteX0" fmla="*/ 1309 w 12474"/>
                        <a:gd name="connsiteY0" fmla="*/ 4466 h 4465"/>
                        <a:gd name="connsiteX1" fmla="*/ 0 w 12474"/>
                        <a:gd name="connsiteY1" fmla="*/ 3696 h 4465"/>
                        <a:gd name="connsiteX2" fmla="*/ 4543 w 12474"/>
                        <a:gd name="connsiteY2" fmla="*/ 154 h 4465"/>
                        <a:gd name="connsiteX3" fmla="*/ 12474 w 12474"/>
                        <a:gd name="connsiteY3" fmla="*/ 2310 h 4465"/>
                        <a:gd name="connsiteX4" fmla="*/ 11550 w 12474"/>
                        <a:gd name="connsiteY4" fmla="*/ 3542 h 4465"/>
                        <a:gd name="connsiteX5" fmla="*/ 4851 w 12474"/>
                        <a:gd name="connsiteY5" fmla="*/ 1617 h 4465"/>
                        <a:gd name="connsiteX6" fmla="*/ 1386 w 12474"/>
                        <a:gd name="connsiteY6" fmla="*/ 4466 h 44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474" h="4465">
                          <a:moveTo>
                            <a:pt x="1309" y="4466"/>
                          </a:moveTo>
                          <a:lnTo>
                            <a:pt x="0" y="3696"/>
                          </a:lnTo>
                          <a:cubicBezTo>
                            <a:pt x="1078" y="1694"/>
                            <a:pt x="2618" y="539"/>
                            <a:pt x="4543" y="154"/>
                          </a:cubicBezTo>
                          <a:cubicBezTo>
                            <a:pt x="8393" y="-693"/>
                            <a:pt x="12320" y="2233"/>
                            <a:pt x="12474" y="2310"/>
                          </a:cubicBezTo>
                          <a:lnTo>
                            <a:pt x="11550" y="3542"/>
                          </a:lnTo>
                          <a:cubicBezTo>
                            <a:pt x="11550" y="3542"/>
                            <a:pt x="8008" y="1001"/>
                            <a:pt x="4851" y="1617"/>
                          </a:cubicBezTo>
                          <a:cubicBezTo>
                            <a:pt x="3388" y="1925"/>
                            <a:pt x="2233" y="2849"/>
                            <a:pt x="1386" y="446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7" name="任意多边形: 形状 1416">
                      <a:extLst>
                        <a:ext uri="{FF2B5EF4-FFF2-40B4-BE49-F238E27FC236}">
                          <a16:creationId xmlns:a16="http://schemas.microsoft.com/office/drawing/2014/main" id="{75D2F267-1206-EBA0-1586-AC790EBBB7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14855"/>
                      <a:ext cx="12551" cy="4379"/>
                    </a:xfrm>
                    <a:custGeom>
                      <a:avLst/>
                      <a:gdLst>
                        <a:gd name="connsiteX0" fmla="*/ 1309 w 12551"/>
                        <a:gd name="connsiteY0" fmla="*/ 4379 h 4379"/>
                        <a:gd name="connsiteX1" fmla="*/ 0 w 12551"/>
                        <a:gd name="connsiteY1" fmla="*/ 3609 h 4379"/>
                        <a:gd name="connsiteX2" fmla="*/ 4543 w 12551"/>
                        <a:gd name="connsiteY2" fmla="*/ 144 h 4379"/>
                        <a:gd name="connsiteX3" fmla="*/ 12551 w 12551"/>
                        <a:gd name="connsiteY3" fmla="*/ 2531 h 4379"/>
                        <a:gd name="connsiteX4" fmla="*/ 11627 w 12551"/>
                        <a:gd name="connsiteY4" fmla="*/ 3763 h 4379"/>
                        <a:gd name="connsiteX5" fmla="*/ 4851 w 12551"/>
                        <a:gd name="connsiteY5" fmla="*/ 1607 h 4379"/>
                        <a:gd name="connsiteX6" fmla="*/ 1386 w 12551"/>
                        <a:gd name="connsiteY6" fmla="*/ 4302 h 4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379">
                          <a:moveTo>
                            <a:pt x="1309" y="4379"/>
                          </a:moveTo>
                          <a:lnTo>
                            <a:pt x="0" y="3609"/>
                          </a:lnTo>
                          <a:cubicBezTo>
                            <a:pt x="1155" y="1684"/>
                            <a:pt x="2618" y="529"/>
                            <a:pt x="4543" y="144"/>
                          </a:cubicBezTo>
                          <a:cubicBezTo>
                            <a:pt x="8470" y="-703"/>
                            <a:pt x="12397" y="2454"/>
                            <a:pt x="12551" y="2531"/>
                          </a:cubicBezTo>
                          <a:lnTo>
                            <a:pt x="11627" y="3763"/>
                          </a:lnTo>
                          <a:cubicBezTo>
                            <a:pt x="11627" y="3763"/>
                            <a:pt x="8085" y="991"/>
                            <a:pt x="4851" y="1607"/>
                          </a:cubicBezTo>
                          <a:cubicBezTo>
                            <a:pt x="3465" y="1915"/>
                            <a:pt x="2233" y="2839"/>
                            <a:pt x="1386" y="430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8" name="任意多边形: 形状 1417">
                      <a:extLst>
                        <a:ext uri="{FF2B5EF4-FFF2-40B4-BE49-F238E27FC236}">
                          <a16:creationId xmlns:a16="http://schemas.microsoft.com/office/drawing/2014/main" id="{E725B20F-4D5A-377E-29AD-6E404155FA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29148"/>
                      <a:ext cx="12551" cy="4255"/>
                    </a:xfrm>
                    <a:custGeom>
                      <a:avLst/>
                      <a:gdLst>
                        <a:gd name="connsiteX0" fmla="*/ 1309 w 12551"/>
                        <a:gd name="connsiteY0" fmla="*/ 4255 h 4255"/>
                        <a:gd name="connsiteX1" fmla="*/ 0 w 12551"/>
                        <a:gd name="connsiteY1" fmla="*/ 3485 h 4255"/>
                        <a:gd name="connsiteX2" fmla="*/ 4466 w 12551"/>
                        <a:gd name="connsiteY2" fmla="*/ 97 h 4255"/>
                        <a:gd name="connsiteX3" fmla="*/ 12551 w 12551"/>
                        <a:gd name="connsiteY3" fmla="*/ 2792 h 4255"/>
                        <a:gd name="connsiteX4" fmla="*/ 11550 w 12551"/>
                        <a:gd name="connsiteY4" fmla="*/ 3947 h 4255"/>
                        <a:gd name="connsiteX5" fmla="*/ 4697 w 12551"/>
                        <a:gd name="connsiteY5" fmla="*/ 1637 h 4255"/>
                        <a:gd name="connsiteX6" fmla="*/ 1232 w 12551"/>
                        <a:gd name="connsiteY6" fmla="*/ 4255 h 4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255">
                          <a:moveTo>
                            <a:pt x="1309" y="4255"/>
                          </a:moveTo>
                          <a:lnTo>
                            <a:pt x="0" y="3485"/>
                          </a:lnTo>
                          <a:cubicBezTo>
                            <a:pt x="1155" y="1560"/>
                            <a:pt x="2618" y="405"/>
                            <a:pt x="4466" y="97"/>
                          </a:cubicBezTo>
                          <a:cubicBezTo>
                            <a:pt x="8393" y="-596"/>
                            <a:pt x="12397" y="2638"/>
                            <a:pt x="12551" y="2792"/>
                          </a:cubicBezTo>
                          <a:lnTo>
                            <a:pt x="11550" y="3947"/>
                          </a:lnTo>
                          <a:cubicBezTo>
                            <a:pt x="11550" y="3947"/>
                            <a:pt x="7854" y="1021"/>
                            <a:pt x="4697" y="1637"/>
                          </a:cubicBezTo>
                          <a:cubicBezTo>
                            <a:pt x="3311" y="1868"/>
                            <a:pt x="2156" y="2792"/>
                            <a:pt x="1232" y="425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9" name="任意多边形: 形状 1418">
                      <a:extLst>
                        <a:ext uri="{FF2B5EF4-FFF2-40B4-BE49-F238E27FC236}">
                          <a16:creationId xmlns:a16="http://schemas.microsoft.com/office/drawing/2014/main" id="{3335563C-561C-F9F7-9A9F-6406F6DE09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43416"/>
                      <a:ext cx="12628" cy="4155"/>
                    </a:xfrm>
                    <a:custGeom>
                      <a:avLst/>
                      <a:gdLst>
                        <a:gd name="connsiteX0" fmla="*/ 1309 w 12628"/>
                        <a:gd name="connsiteY0" fmla="*/ 4156 h 4155"/>
                        <a:gd name="connsiteX1" fmla="*/ 0 w 12628"/>
                        <a:gd name="connsiteY1" fmla="*/ 3386 h 4155"/>
                        <a:gd name="connsiteX2" fmla="*/ 4466 w 12628"/>
                        <a:gd name="connsiteY2" fmla="*/ 75 h 4155"/>
                        <a:gd name="connsiteX3" fmla="*/ 12628 w 12628"/>
                        <a:gd name="connsiteY3" fmla="*/ 3001 h 4155"/>
                        <a:gd name="connsiteX4" fmla="*/ 11627 w 12628"/>
                        <a:gd name="connsiteY4" fmla="*/ 4156 h 4155"/>
                        <a:gd name="connsiteX5" fmla="*/ 4697 w 12628"/>
                        <a:gd name="connsiteY5" fmla="*/ 1615 h 4155"/>
                        <a:gd name="connsiteX6" fmla="*/ 1309 w 12628"/>
                        <a:gd name="connsiteY6" fmla="*/ 4156 h 4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155">
                          <a:moveTo>
                            <a:pt x="1309" y="4156"/>
                          </a:moveTo>
                          <a:lnTo>
                            <a:pt x="0" y="3386"/>
                          </a:lnTo>
                          <a:cubicBezTo>
                            <a:pt x="1155" y="1538"/>
                            <a:pt x="2618" y="383"/>
                            <a:pt x="4466" y="75"/>
                          </a:cubicBezTo>
                          <a:cubicBezTo>
                            <a:pt x="8393" y="-541"/>
                            <a:pt x="12474" y="2847"/>
                            <a:pt x="12628" y="3001"/>
                          </a:cubicBezTo>
                          <a:lnTo>
                            <a:pt x="11627" y="4156"/>
                          </a:lnTo>
                          <a:cubicBezTo>
                            <a:pt x="11627" y="4156"/>
                            <a:pt x="8008" y="1153"/>
                            <a:pt x="4697" y="1615"/>
                          </a:cubicBezTo>
                          <a:cubicBezTo>
                            <a:pt x="3311" y="1846"/>
                            <a:pt x="2156" y="2693"/>
                            <a:pt x="1309" y="415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0" name="任意多边形: 形状 1419">
                      <a:extLst>
                        <a:ext uri="{FF2B5EF4-FFF2-40B4-BE49-F238E27FC236}">
                          <a16:creationId xmlns:a16="http://schemas.microsoft.com/office/drawing/2014/main" id="{E0DA771B-0D75-775E-A53B-9D3D062667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57511"/>
                      <a:ext cx="12705" cy="4459"/>
                    </a:xfrm>
                    <a:custGeom>
                      <a:avLst/>
                      <a:gdLst>
                        <a:gd name="connsiteX0" fmla="*/ 11704 w 12705"/>
                        <a:gd name="connsiteY0" fmla="*/ 4460 h 4459"/>
                        <a:gd name="connsiteX1" fmla="*/ 4697 w 12705"/>
                        <a:gd name="connsiteY1" fmla="*/ 1688 h 4459"/>
                        <a:gd name="connsiteX2" fmla="*/ 1309 w 12705"/>
                        <a:gd name="connsiteY2" fmla="*/ 4152 h 4459"/>
                        <a:gd name="connsiteX3" fmla="*/ 0 w 12705"/>
                        <a:gd name="connsiteY3" fmla="*/ 3305 h 4459"/>
                        <a:gd name="connsiteX4" fmla="*/ 4466 w 12705"/>
                        <a:gd name="connsiteY4" fmla="*/ 71 h 4459"/>
                        <a:gd name="connsiteX5" fmla="*/ 12705 w 12705"/>
                        <a:gd name="connsiteY5" fmla="*/ 3227 h 4459"/>
                        <a:gd name="connsiteX6" fmla="*/ 11704 w 12705"/>
                        <a:gd name="connsiteY6" fmla="*/ 4383 h 44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4459">
                          <a:moveTo>
                            <a:pt x="11704" y="4460"/>
                          </a:moveTo>
                          <a:cubicBezTo>
                            <a:pt x="11704" y="4460"/>
                            <a:pt x="8008" y="1148"/>
                            <a:pt x="4697" y="1688"/>
                          </a:cubicBezTo>
                          <a:cubicBezTo>
                            <a:pt x="3311" y="1919"/>
                            <a:pt x="2233" y="2689"/>
                            <a:pt x="1309" y="4152"/>
                          </a:cubicBezTo>
                          <a:lnTo>
                            <a:pt x="0" y="3305"/>
                          </a:lnTo>
                          <a:cubicBezTo>
                            <a:pt x="1155" y="1457"/>
                            <a:pt x="2618" y="378"/>
                            <a:pt x="4466" y="71"/>
                          </a:cubicBezTo>
                          <a:cubicBezTo>
                            <a:pt x="8470" y="-546"/>
                            <a:pt x="12551" y="3074"/>
                            <a:pt x="12705" y="3227"/>
                          </a:cubicBezTo>
                          <a:lnTo>
                            <a:pt x="11704" y="4383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1" name="任意多边形: 形状 1420">
                      <a:extLst>
                        <a:ext uri="{FF2B5EF4-FFF2-40B4-BE49-F238E27FC236}">
                          <a16:creationId xmlns:a16="http://schemas.microsoft.com/office/drawing/2014/main" id="{CFE5F3AD-91CF-FA6C-D8A9-A9974B3EE5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71852"/>
                      <a:ext cx="12782" cy="4595"/>
                    </a:xfrm>
                    <a:custGeom>
                      <a:avLst/>
                      <a:gdLst>
                        <a:gd name="connsiteX0" fmla="*/ 11704 w 12782"/>
                        <a:gd name="connsiteY0" fmla="*/ 4596 h 4595"/>
                        <a:gd name="connsiteX1" fmla="*/ 4620 w 12782"/>
                        <a:gd name="connsiteY1" fmla="*/ 1593 h 4595"/>
                        <a:gd name="connsiteX2" fmla="*/ 1309 w 12782"/>
                        <a:gd name="connsiteY2" fmla="*/ 3980 h 4595"/>
                        <a:gd name="connsiteX3" fmla="*/ 0 w 12782"/>
                        <a:gd name="connsiteY3" fmla="*/ 3133 h 4595"/>
                        <a:gd name="connsiteX4" fmla="*/ 4466 w 12782"/>
                        <a:gd name="connsiteY4" fmla="*/ 53 h 4595"/>
                        <a:gd name="connsiteX5" fmla="*/ 12782 w 12782"/>
                        <a:gd name="connsiteY5" fmla="*/ 3441 h 4595"/>
                        <a:gd name="connsiteX6" fmla="*/ 11704 w 12782"/>
                        <a:gd name="connsiteY6" fmla="*/ 4596 h 4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82" h="4595">
                          <a:moveTo>
                            <a:pt x="11704" y="4596"/>
                          </a:moveTo>
                          <a:cubicBezTo>
                            <a:pt x="11704" y="4596"/>
                            <a:pt x="8008" y="1131"/>
                            <a:pt x="4620" y="1593"/>
                          </a:cubicBezTo>
                          <a:cubicBezTo>
                            <a:pt x="3234" y="1747"/>
                            <a:pt x="2156" y="2517"/>
                            <a:pt x="1309" y="3980"/>
                          </a:cubicBezTo>
                          <a:lnTo>
                            <a:pt x="0" y="3133"/>
                          </a:lnTo>
                          <a:cubicBezTo>
                            <a:pt x="1155" y="1285"/>
                            <a:pt x="2618" y="284"/>
                            <a:pt x="4466" y="53"/>
                          </a:cubicBezTo>
                          <a:cubicBezTo>
                            <a:pt x="8547" y="-486"/>
                            <a:pt x="12628" y="3287"/>
                            <a:pt x="12782" y="3441"/>
                          </a:cubicBezTo>
                          <a:lnTo>
                            <a:pt x="11704" y="4596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2" name="任意多边形: 形状 1421">
                      <a:extLst>
                        <a:ext uri="{FF2B5EF4-FFF2-40B4-BE49-F238E27FC236}">
                          <a16:creationId xmlns:a16="http://schemas.microsoft.com/office/drawing/2014/main" id="{B89A9880-B9E2-1309-A4F9-B1ACDDFBDB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86100"/>
                      <a:ext cx="12859" cy="4824"/>
                    </a:xfrm>
                    <a:custGeom>
                      <a:avLst/>
                      <a:gdLst>
                        <a:gd name="connsiteX0" fmla="*/ 11781 w 12859"/>
                        <a:gd name="connsiteY0" fmla="*/ 4824 h 4824"/>
                        <a:gd name="connsiteX1" fmla="*/ 4620 w 12859"/>
                        <a:gd name="connsiteY1" fmla="*/ 1590 h 4824"/>
                        <a:gd name="connsiteX2" fmla="*/ 1309 w 12859"/>
                        <a:gd name="connsiteY2" fmla="*/ 3900 h 4824"/>
                        <a:gd name="connsiteX3" fmla="*/ 0 w 12859"/>
                        <a:gd name="connsiteY3" fmla="*/ 3053 h 4824"/>
                        <a:gd name="connsiteX4" fmla="*/ 4466 w 12859"/>
                        <a:gd name="connsiteY4" fmla="*/ 50 h 4824"/>
                        <a:gd name="connsiteX5" fmla="*/ 12860 w 12859"/>
                        <a:gd name="connsiteY5" fmla="*/ 3669 h 4824"/>
                        <a:gd name="connsiteX6" fmla="*/ 11781 w 12859"/>
                        <a:gd name="connsiteY6" fmla="*/ 4747 h 4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859" h="4824">
                          <a:moveTo>
                            <a:pt x="11781" y="4824"/>
                          </a:moveTo>
                          <a:cubicBezTo>
                            <a:pt x="11781" y="4824"/>
                            <a:pt x="7931" y="1205"/>
                            <a:pt x="4620" y="1590"/>
                          </a:cubicBezTo>
                          <a:cubicBezTo>
                            <a:pt x="3311" y="1744"/>
                            <a:pt x="2233" y="2514"/>
                            <a:pt x="1309" y="3900"/>
                          </a:cubicBezTo>
                          <a:lnTo>
                            <a:pt x="0" y="3053"/>
                          </a:lnTo>
                          <a:cubicBezTo>
                            <a:pt x="1155" y="1282"/>
                            <a:pt x="2618" y="204"/>
                            <a:pt x="4466" y="50"/>
                          </a:cubicBezTo>
                          <a:cubicBezTo>
                            <a:pt x="8470" y="-489"/>
                            <a:pt x="12705" y="3515"/>
                            <a:pt x="12860" y="3669"/>
                          </a:cubicBezTo>
                          <a:lnTo>
                            <a:pt x="11781" y="4747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3" name="任意多边形: 形状 1422">
                      <a:extLst>
                        <a:ext uri="{FF2B5EF4-FFF2-40B4-BE49-F238E27FC236}">
                          <a16:creationId xmlns:a16="http://schemas.microsoft.com/office/drawing/2014/main" id="{1D10D9AA-2825-F124-62DA-584280173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00359"/>
                      <a:ext cx="12859" cy="5040"/>
                    </a:xfrm>
                    <a:custGeom>
                      <a:avLst/>
                      <a:gdLst>
                        <a:gd name="connsiteX0" fmla="*/ 11858 w 12859"/>
                        <a:gd name="connsiteY0" fmla="*/ 5041 h 5040"/>
                        <a:gd name="connsiteX1" fmla="*/ 4620 w 12859"/>
                        <a:gd name="connsiteY1" fmla="*/ 1576 h 5040"/>
                        <a:gd name="connsiteX2" fmla="*/ 1309 w 12859"/>
                        <a:gd name="connsiteY2" fmla="*/ 3809 h 5040"/>
                        <a:gd name="connsiteX3" fmla="*/ 0 w 12859"/>
                        <a:gd name="connsiteY3" fmla="*/ 2962 h 5040"/>
                        <a:gd name="connsiteX4" fmla="*/ 4389 w 12859"/>
                        <a:gd name="connsiteY4" fmla="*/ 36 h 5040"/>
                        <a:gd name="connsiteX5" fmla="*/ 12860 w 12859"/>
                        <a:gd name="connsiteY5" fmla="*/ 3886 h 5040"/>
                        <a:gd name="connsiteX6" fmla="*/ 11781 w 12859"/>
                        <a:gd name="connsiteY6" fmla="*/ 4964 h 5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859" h="5040">
                          <a:moveTo>
                            <a:pt x="11858" y="5041"/>
                          </a:moveTo>
                          <a:cubicBezTo>
                            <a:pt x="11858" y="5041"/>
                            <a:pt x="8008" y="1191"/>
                            <a:pt x="4620" y="1576"/>
                          </a:cubicBezTo>
                          <a:cubicBezTo>
                            <a:pt x="3311" y="1730"/>
                            <a:pt x="2233" y="2423"/>
                            <a:pt x="1309" y="3809"/>
                          </a:cubicBezTo>
                          <a:lnTo>
                            <a:pt x="0" y="2962"/>
                          </a:lnTo>
                          <a:cubicBezTo>
                            <a:pt x="1155" y="1191"/>
                            <a:pt x="2618" y="190"/>
                            <a:pt x="4389" y="36"/>
                          </a:cubicBezTo>
                          <a:cubicBezTo>
                            <a:pt x="8470" y="-426"/>
                            <a:pt x="12705" y="3732"/>
                            <a:pt x="12860" y="3886"/>
                          </a:cubicBezTo>
                          <a:lnTo>
                            <a:pt x="11781" y="4964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4" name="任意多边形: 形状 1423">
                      <a:extLst>
                        <a:ext uri="{FF2B5EF4-FFF2-40B4-BE49-F238E27FC236}">
                          <a16:creationId xmlns:a16="http://schemas.microsoft.com/office/drawing/2014/main" id="{69B5D638-4435-C9D6-24CD-811950C253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14539"/>
                      <a:ext cx="12936" cy="5260"/>
                    </a:xfrm>
                    <a:custGeom>
                      <a:avLst/>
                      <a:gdLst>
                        <a:gd name="connsiteX0" fmla="*/ 11858 w 12936"/>
                        <a:gd name="connsiteY0" fmla="*/ 5260 h 5260"/>
                        <a:gd name="connsiteX1" fmla="*/ 4928 w 12936"/>
                        <a:gd name="connsiteY1" fmla="*/ 1564 h 5260"/>
                        <a:gd name="connsiteX2" fmla="*/ 4543 w 12936"/>
                        <a:gd name="connsiteY2" fmla="*/ 1564 h 5260"/>
                        <a:gd name="connsiteX3" fmla="*/ 1309 w 12936"/>
                        <a:gd name="connsiteY3" fmla="*/ 3720 h 5260"/>
                        <a:gd name="connsiteX4" fmla="*/ 0 w 12936"/>
                        <a:gd name="connsiteY4" fmla="*/ 2873 h 5260"/>
                        <a:gd name="connsiteX5" fmla="*/ 4389 w 12936"/>
                        <a:gd name="connsiteY5" fmla="*/ 24 h 5260"/>
                        <a:gd name="connsiteX6" fmla="*/ 12937 w 12936"/>
                        <a:gd name="connsiteY6" fmla="*/ 4183 h 5260"/>
                        <a:gd name="connsiteX7" fmla="*/ 11858 w 12936"/>
                        <a:gd name="connsiteY7" fmla="*/ 5260 h 52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936" h="5260">
                          <a:moveTo>
                            <a:pt x="11858" y="5260"/>
                          </a:moveTo>
                          <a:cubicBezTo>
                            <a:pt x="11858" y="5260"/>
                            <a:pt x="8239" y="1564"/>
                            <a:pt x="4928" y="1564"/>
                          </a:cubicBezTo>
                          <a:cubicBezTo>
                            <a:pt x="4774" y="1564"/>
                            <a:pt x="4697" y="1564"/>
                            <a:pt x="4543" y="1564"/>
                          </a:cubicBezTo>
                          <a:cubicBezTo>
                            <a:pt x="3234" y="1718"/>
                            <a:pt x="2156" y="2411"/>
                            <a:pt x="1309" y="3720"/>
                          </a:cubicBezTo>
                          <a:lnTo>
                            <a:pt x="0" y="2873"/>
                          </a:lnTo>
                          <a:cubicBezTo>
                            <a:pt x="1155" y="1102"/>
                            <a:pt x="2618" y="178"/>
                            <a:pt x="4389" y="24"/>
                          </a:cubicBezTo>
                          <a:cubicBezTo>
                            <a:pt x="8470" y="-361"/>
                            <a:pt x="12782" y="3951"/>
                            <a:pt x="12937" y="4183"/>
                          </a:cubicBezTo>
                          <a:lnTo>
                            <a:pt x="11858" y="5260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5" name="任意多边形: 形状 1424">
                      <a:extLst>
                        <a:ext uri="{FF2B5EF4-FFF2-40B4-BE49-F238E27FC236}">
                          <a16:creationId xmlns:a16="http://schemas.microsoft.com/office/drawing/2014/main" id="{F3B16E8B-55FC-A2E4-5918-881FE7D0D0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28801"/>
                      <a:ext cx="13013" cy="5475"/>
                    </a:xfrm>
                    <a:custGeom>
                      <a:avLst/>
                      <a:gdLst>
                        <a:gd name="connsiteX0" fmla="*/ 11936 w 13013"/>
                        <a:gd name="connsiteY0" fmla="*/ 5476 h 5475"/>
                        <a:gd name="connsiteX1" fmla="*/ 4851 w 13013"/>
                        <a:gd name="connsiteY1" fmla="*/ 1549 h 5475"/>
                        <a:gd name="connsiteX2" fmla="*/ 4543 w 13013"/>
                        <a:gd name="connsiteY2" fmla="*/ 1549 h 5475"/>
                        <a:gd name="connsiteX3" fmla="*/ 1309 w 13013"/>
                        <a:gd name="connsiteY3" fmla="*/ 3628 h 5475"/>
                        <a:gd name="connsiteX4" fmla="*/ 0 w 13013"/>
                        <a:gd name="connsiteY4" fmla="*/ 2781 h 5475"/>
                        <a:gd name="connsiteX5" fmla="*/ 4389 w 13013"/>
                        <a:gd name="connsiteY5" fmla="*/ 9 h 5475"/>
                        <a:gd name="connsiteX6" fmla="*/ 13013 w 13013"/>
                        <a:gd name="connsiteY6" fmla="*/ 4398 h 5475"/>
                        <a:gd name="connsiteX7" fmla="*/ 11858 w 13013"/>
                        <a:gd name="connsiteY7" fmla="*/ 5476 h 54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013" h="5475">
                          <a:moveTo>
                            <a:pt x="11936" y="5476"/>
                          </a:moveTo>
                          <a:cubicBezTo>
                            <a:pt x="11936" y="5476"/>
                            <a:pt x="8239" y="1549"/>
                            <a:pt x="4851" y="1549"/>
                          </a:cubicBezTo>
                          <a:cubicBezTo>
                            <a:pt x="4774" y="1549"/>
                            <a:pt x="4620" y="1549"/>
                            <a:pt x="4543" y="1549"/>
                          </a:cubicBezTo>
                          <a:cubicBezTo>
                            <a:pt x="3234" y="1626"/>
                            <a:pt x="2233" y="2319"/>
                            <a:pt x="1309" y="3628"/>
                          </a:cubicBezTo>
                          <a:lnTo>
                            <a:pt x="0" y="2781"/>
                          </a:lnTo>
                          <a:cubicBezTo>
                            <a:pt x="1155" y="1087"/>
                            <a:pt x="2618" y="163"/>
                            <a:pt x="4389" y="9"/>
                          </a:cubicBezTo>
                          <a:cubicBezTo>
                            <a:pt x="8547" y="-222"/>
                            <a:pt x="12860" y="4244"/>
                            <a:pt x="13013" y="4398"/>
                          </a:cubicBezTo>
                          <a:lnTo>
                            <a:pt x="11858" y="5476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426" name="图形 22">
                  <a:extLst>
                    <a:ext uri="{FF2B5EF4-FFF2-40B4-BE49-F238E27FC236}">
                      <a16:creationId xmlns:a16="http://schemas.microsoft.com/office/drawing/2014/main" id="{21DB8BD3-C453-BCC2-5B14-7271E3958F97}"/>
                    </a:ext>
                  </a:extLst>
                </p:cNvPr>
                <p:cNvGrpSpPr/>
                <p:nvPr/>
              </p:nvGrpSpPr>
              <p:grpSpPr>
                <a:xfrm>
                  <a:off x="8856993" y="2040516"/>
                  <a:ext cx="13090" cy="697456"/>
                  <a:chOff x="8856993" y="2040516"/>
                  <a:chExt cx="13090" cy="697456"/>
                </a:xfrm>
                <a:solidFill>
                  <a:srgbClr val="399FB7"/>
                </a:solidFill>
              </p:grpSpPr>
              <p:grpSp>
                <p:nvGrpSpPr>
                  <p:cNvPr id="1427" name="图形 22">
                    <a:extLst>
                      <a:ext uri="{FF2B5EF4-FFF2-40B4-BE49-F238E27FC236}">
                        <a16:creationId xmlns:a16="http://schemas.microsoft.com/office/drawing/2014/main" id="{3672F48A-A81E-75B7-382A-A2B8A563532A}"/>
                      </a:ext>
                    </a:extLst>
                  </p:cNvPr>
                  <p:cNvGrpSpPr/>
                  <p:nvPr/>
                </p:nvGrpSpPr>
                <p:grpSpPr>
                  <a:xfrm>
                    <a:off x="8856993" y="2040516"/>
                    <a:ext cx="12705" cy="141728"/>
                    <a:chOff x="8856993" y="2040516"/>
                    <a:chExt cx="12705" cy="141728"/>
                  </a:xfrm>
                  <a:solidFill>
                    <a:srgbClr val="399FB7"/>
                  </a:solidFill>
                </p:grpSpPr>
                <p:sp>
                  <p:nvSpPr>
                    <p:cNvPr id="1428" name="任意多边形: 形状 1427">
                      <a:extLst>
                        <a:ext uri="{FF2B5EF4-FFF2-40B4-BE49-F238E27FC236}">
                          <a16:creationId xmlns:a16="http://schemas.microsoft.com/office/drawing/2014/main" id="{E85B1FEE-4357-DA65-CBEF-D4E74C8395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40516"/>
                      <a:ext cx="12705" cy="8206"/>
                    </a:xfrm>
                    <a:custGeom>
                      <a:avLst/>
                      <a:gdLst>
                        <a:gd name="connsiteX0" fmla="*/ 1463 w 12705"/>
                        <a:gd name="connsiteY0" fmla="*/ 8206 h 8206"/>
                        <a:gd name="connsiteX1" fmla="*/ 0 w 12705"/>
                        <a:gd name="connsiteY1" fmla="*/ 7821 h 8206"/>
                        <a:gd name="connsiteX2" fmla="*/ 5313 w 12705"/>
                        <a:gd name="connsiteY2" fmla="*/ 275 h 8206"/>
                        <a:gd name="connsiteX3" fmla="*/ 12705 w 12705"/>
                        <a:gd name="connsiteY3" fmla="*/ 2123 h 8206"/>
                        <a:gd name="connsiteX4" fmla="*/ 11704 w 12705"/>
                        <a:gd name="connsiteY4" fmla="*/ 3278 h 8206"/>
                        <a:gd name="connsiteX5" fmla="*/ 5775 w 12705"/>
                        <a:gd name="connsiteY5" fmla="*/ 1738 h 8206"/>
                        <a:gd name="connsiteX6" fmla="*/ 1463 w 12705"/>
                        <a:gd name="connsiteY6" fmla="*/ 8206 h 8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8206">
                          <a:moveTo>
                            <a:pt x="1463" y="8206"/>
                          </a:moveTo>
                          <a:lnTo>
                            <a:pt x="0" y="7821"/>
                          </a:lnTo>
                          <a:cubicBezTo>
                            <a:pt x="1078" y="3663"/>
                            <a:pt x="2849" y="1122"/>
                            <a:pt x="5313" y="275"/>
                          </a:cubicBezTo>
                          <a:cubicBezTo>
                            <a:pt x="8932" y="-880"/>
                            <a:pt x="12551" y="1969"/>
                            <a:pt x="12705" y="2123"/>
                          </a:cubicBezTo>
                          <a:lnTo>
                            <a:pt x="11704" y="3278"/>
                          </a:lnTo>
                          <a:cubicBezTo>
                            <a:pt x="11704" y="3278"/>
                            <a:pt x="8624" y="814"/>
                            <a:pt x="5775" y="1738"/>
                          </a:cubicBezTo>
                          <a:cubicBezTo>
                            <a:pt x="3850" y="2354"/>
                            <a:pt x="2387" y="4587"/>
                            <a:pt x="1463" y="820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9" name="任意多边形: 形状 1428">
                      <a:extLst>
                        <a:ext uri="{FF2B5EF4-FFF2-40B4-BE49-F238E27FC236}">
                          <a16:creationId xmlns:a16="http://schemas.microsoft.com/office/drawing/2014/main" id="{7B386A4A-0E2E-729B-8091-88EF9AA23B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54269"/>
                      <a:ext cx="12628" cy="7774"/>
                    </a:xfrm>
                    <a:custGeom>
                      <a:avLst/>
                      <a:gdLst>
                        <a:gd name="connsiteX0" fmla="*/ 1463 w 12628"/>
                        <a:gd name="connsiteY0" fmla="*/ 7775 h 7774"/>
                        <a:gd name="connsiteX1" fmla="*/ 0 w 12628"/>
                        <a:gd name="connsiteY1" fmla="*/ 7390 h 7774"/>
                        <a:gd name="connsiteX2" fmla="*/ 5313 w 12628"/>
                        <a:gd name="connsiteY2" fmla="*/ 383 h 7774"/>
                        <a:gd name="connsiteX3" fmla="*/ 12628 w 12628"/>
                        <a:gd name="connsiteY3" fmla="*/ 1615 h 7774"/>
                        <a:gd name="connsiteX4" fmla="*/ 11781 w 12628"/>
                        <a:gd name="connsiteY4" fmla="*/ 2847 h 7774"/>
                        <a:gd name="connsiteX5" fmla="*/ 5852 w 12628"/>
                        <a:gd name="connsiteY5" fmla="*/ 1769 h 7774"/>
                        <a:gd name="connsiteX6" fmla="*/ 1463 w 12628"/>
                        <a:gd name="connsiteY6" fmla="*/ 7698 h 7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7774">
                          <a:moveTo>
                            <a:pt x="1463" y="7775"/>
                          </a:moveTo>
                          <a:lnTo>
                            <a:pt x="0" y="7390"/>
                          </a:lnTo>
                          <a:cubicBezTo>
                            <a:pt x="1078" y="3617"/>
                            <a:pt x="2849" y="1307"/>
                            <a:pt x="5313" y="383"/>
                          </a:cubicBezTo>
                          <a:cubicBezTo>
                            <a:pt x="8932" y="-926"/>
                            <a:pt x="12474" y="1538"/>
                            <a:pt x="12628" y="1615"/>
                          </a:cubicBezTo>
                          <a:lnTo>
                            <a:pt x="11781" y="2847"/>
                          </a:lnTo>
                          <a:cubicBezTo>
                            <a:pt x="11781" y="2847"/>
                            <a:pt x="8701" y="768"/>
                            <a:pt x="5852" y="1769"/>
                          </a:cubicBezTo>
                          <a:cubicBezTo>
                            <a:pt x="3927" y="2462"/>
                            <a:pt x="2464" y="4464"/>
                            <a:pt x="1463" y="7698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0" name="任意多边形: 形状 1429">
                      <a:extLst>
                        <a:ext uri="{FF2B5EF4-FFF2-40B4-BE49-F238E27FC236}">
                          <a16:creationId xmlns:a16="http://schemas.microsoft.com/office/drawing/2014/main" id="{83E55812-CFDB-2281-39FB-65CE1194B0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68025"/>
                      <a:ext cx="12628" cy="7340"/>
                    </a:xfrm>
                    <a:custGeom>
                      <a:avLst/>
                      <a:gdLst>
                        <a:gd name="connsiteX0" fmla="*/ 1463 w 12628"/>
                        <a:gd name="connsiteY0" fmla="*/ 7341 h 7340"/>
                        <a:gd name="connsiteX1" fmla="*/ 0 w 12628"/>
                        <a:gd name="connsiteY1" fmla="*/ 6879 h 7340"/>
                        <a:gd name="connsiteX2" fmla="*/ 5313 w 12628"/>
                        <a:gd name="connsiteY2" fmla="*/ 487 h 7340"/>
                        <a:gd name="connsiteX3" fmla="*/ 12628 w 12628"/>
                        <a:gd name="connsiteY3" fmla="*/ 1180 h 7340"/>
                        <a:gd name="connsiteX4" fmla="*/ 11858 w 12628"/>
                        <a:gd name="connsiteY4" fmla="*/ 2490 h 7340"/>
                        <a:gd name="connsiteX5" fmla="*/ 5852 w 12628"/>
                        <a:gd name="connsiteY5" fmla="*/ 1874 h 7340"/>
                        <a:gd name="connsiteX6" fmla="*/ 1463 w 12628"/>
                        <a:gd name="connsiteY6" fmla="*/ 7341 h 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7340">
                          <a:moveTo>
                            <a:pt x="1463" y="7341"/>
                          </a:moveTo>
                          <a:lnTo>
                            <a:pt x="0" y="6879"/>
                          </a:lnTo>
                          <a:cubicBezTo>
                            <a:pt x="1155" y="3568"/>
                            <a:pt x="2926" y="1412"/>
                            <a:pt x="5313" y="487"/>
                          </a:cubicBezTo>
                          <a:cubicBezTo>
                            <a:pt x="8855" y="-899"/>
                            <a:pt x="12474" y="1104"/>
                            <a:pt x="12628" y="1180"/>
                          </a:cubicBezTo>
                          <a:lnTo>
                            <a:pt x="11858" y="2490"/>
                          </a:lnTo>
                          <a:cubicBezTo>
                            <a:pt x="11858" y="2490"/>
                            <a:pt x="8701" y="796"/>
                            <a:pt x="5852" y="1874"/>
                          </a:cubicBezTo>
                          <a:cubicBezTo>
                            <a:pt x="3927" y="2644"/>
                            <a:pt x="2464" y="4492"/>
                            <a:pt x="1463" y="7341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1" name="任意多边形: 形状 1430">
                      <a:extLst>
                        <a:ext uri="{FF2B5EF4-FFF2-40B4-BE49-F238E27FC236}">
                          <a16:creationId xmlns:a16="http://schemas.microsoft.com/office/drawing/2014/main" id="{1AED71C0-46D5-534F-4E48-C1DD34D7F1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81722"/>
                      <a:ext cx="12474" cy="6964"/>
                    </a:xfrm>
                    <a:custGeom>
                      <a:avLst/>
                      <a:gdLst>
                        <a:gd name="connsiteX0" fmla="*/ 1463 w 12474"/>
                        <a:gd name="connsiteY0" fmla="*/ 6965 h 6964"/>
                        <a:gd name="connsiteX1" fmla="*/ 0 w 12474"/>
                        <a:gd name="connsiteY1" fmla="*/ 6425 h 6964"/>
                        <a:gd name="connsiteX2" fmla="*/ 5159 w 12474"/>
                        <a:gd name="connsiteY2" fmla="*/ 650 h 6964"/>
                        <a:gd name="connsiteX3" fmla="*/ 12474 w 12474"/>
                        <a:gd name="connsiteY3" fmla="*/ 650 h 6964"/>
                        <a:gd name="connsiteX4" fmla="*/ 11858 w 12474"/>
                        <a:gd name="connsiteY4" fmla="*/ 2036 h 6964"/>
                        <a:gd name="connsiteX5" fmla="*/ 5698 w 12474"/>
                        <a:gd name="connsiteY5" fmla="*/ 2036 h 6964"/>
                        <a:gd name="connsiteX6" fmla="*/ 1386 w 12474"/>
                        <a:gd name="connsiteY6" fmla="*/ 6965 h 69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474" h="6964">
                          <a:moveTo>
                            <a:pt x="1463" y="6965"/>
                          </a:moveTo>
                          <a:lnTo>
                            <a:pt x="0" y="6425"/>
                          </a:lnTo>
                          <a:cubicBezTo>
                            <a:pt x="1155" y="3499"/>
                            <a:pt x="2849" y="1574"/>
                            <a:pt x="5159" y="650"/>
                          </a:cubicBezTo>
                          <a:cubicBezTo>
                            <a:pt x="8778" y="-813"/>
                            <a:pt x="12320" y="650"/>
                            <a:pt x="12474" y="650"/>
                          </a:cubicBezTo>
                          <a:lnTo>
                            <a:pt x="11858" y="2036"/>
                          </a:lnTo>
                          <a:cubicBezTo>
                            <a:pt x="11858" y="2036"/>
                            <a:pt x="8701" y="727"/>
                            <a:pt x="5698" y="2036"/>
                          </a:cubicBezTo>
                          <a:cubicBezTo>
                            <a:pt x="3773" y="2806"/>
                            <a:pt x="2387" y="4500"/>
                            <a:pt x="1386" y="696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2" name="任意多边形: 形状 1431">
                      <a:extLst>
                        <a:ext uri="{FF2B5EF4-FFF2-40B4-BE49-F238E27FC236}">
                          <a16:creationId xmlns:a16="http://schemas.microsoft.com/office/drawing/2014/main" id="{1C5BD8A6-7EB8-DC95-46C4-41DA862E42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95331"/>
                      <a:ext cx="12397" cy="6754"/>
                    </a:xfrm>
                    <a:custGeom>
                      <a:avLst/>
                      <a:gdLst>
                        <a:gd name="connsiteX0" fmla="*/ 1386 w 12397"/>
                        <a:gd name="connsiteY0" fmla="*/ 6754 h 6754"/>
                        <a:gd name="connsiteX1" fmla="*/ 0 w 12397"/>
                        <a:gd name="connsiteY1" fmla="*/ 6061 h 6754"/>
                        <a:gd name="connsiteX2" fmla="*/ 12397 w 12397"/>
                        <a:gd name="connsiteY2" fmla="*/ 363 h 6754"/>
                        <a:gd name="connsiteX3" fmla="*/ 11935 w 12397"/>
                        <a:gd name="connsiteY3" fmla="*/ 1826 h 6754"/>
                        <a:gd name="connsiteX4" fmla="*/ 1386 w 12397"/>
                        <a:gd name="connsiteY4" fmla="*/ 6754 h 6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97" h="6754">
                          <a:moveTo>
                            <a:pt x="1386" y="6754"/>
                          </a:moveTo>
                          <a:lnTo>
                            <a:pt x="0" y="6061"/>
                          </a:lnTo>
                          <a:cubicBezTo>
                            <a:pt x="3773" y="-2024"/>
                            <a:pt x="12320" y="286"/>
                            <a:pt x="12397" y="363"/>
                          </a:cubicBezTo>
                          <a:lnTo>
                            <a:pt x="11935" y="1826"/>
                          </a:lnTo>
                          <a:cubicBezTo>
                            <a:pt x="11935" y="1826"/>
                            <a:pt x="4620" y="-176"/>
                            <a:pt x="1386" y="6754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3" name="任意多边形: 形状 1432">
                      <a:extLst>
                        <a:ext uri="{FF2B5EF4-FFF2-40B4-BE49-F238E27FC236}">
                          <a16:creationId xmlns:a16="http://schemas.microsoft.com/office/drawing/2014/main" id="{884AD798-5DF0-671A-8815-E00AF2AA6C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108876"/>
                      <a:ext cx="12243" cy="6530"/>
                    </a:xfrm>
                    <a:custGeom>
                      <a:avLst/>
                      <a:gdLst>
                        <a:gd name="connsiteX0" fmla="*/ 1309 w 12243"/>
                        <a:gd name="connsiteY0" fmla="*/ 6531 h 6530"/>
                        <a:gd name="connsiteX1" fmla="*/ 0 w 12243"/>
                        <a:gd name="connsiteY1" fmla="*/ 5761 h 6530"/>
                        <a:gd name="connsiteX2" fmla="*/ 12243 w 12243"/>
                        <a:gd name="connsiteY2" fmla="*/ 63 h 6530"/>
                        <a:gd name="connsiteX3" fmla="*/ 12012 w 12243"/>
                        <a:gd name="connsiteY3" fmla="*/ 1603 h 6530"/>
                        <a:gd name="connsiteX4" fmla="*/ 1309 w 12243"/>
                        <a:gd name="connsiteY4" fmla="*/ 6531 h 6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30">
                          <a:moveTo>
                            <a:pt x="1309" y="6531"/>
                          </a:moveTo>
                          <a:lnTo>
                            <a:pt x="0" y="5761"/>
                          </a:lnTo>
                          <a:cubicBezTo>
                            <a:pt x="3927" y="-1015"/>
                            <a:pt x="12167" y="63"/>
                            <a:pt x="12243" y="63"/>
                          </a:cubicBezTo>
                          <a:lnTo>
                            <a:pt x="12012" y="1603"/>
                          </a:lnTo>
                          <a:cubicBezTo>
                            <a:pt x="12012" y="1603"/>
                            <a:pt x="4697" y="679"/>
                            <a:pt x="1309" y="6531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4" name="任意多边形: 形状 1433">
                      <a:extLst>
                        <a:ext uri="{FF2B5EF4-FFF2-40B4-BE49-F238E27FC236}">
                          <a16:creationId xmlns:a16="http://schemas.microsoft.com/office/drawing/2014/main" id="{C7400B2A-14E5-27D9-62DB-2BEEF7C211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122260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004" y="77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4774" y="1617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5" name="任意多边形: 形状 1434">
                      <a:extLst>
                        <a:ext uri="{FF2B5EF4-FFF2-40B4-BE49-F238E27FC236}">
                          <a16:creationId xmlns:a16="http://schemas.microsoft.com/office/drawing/2014/main" id="{0B9018D4-00C1-9E75-84B9-15F6293F4E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135504"/>
                      <a:ext cx="12166" cy="6622"/>
                    </a:xfrm>
                    <a:custGeom>
                      <a:avLst/>
                      <a:gdLst>
                        <a:gd name="connsiteX0" fmla="*/ 1078 w 12166"/>
                        <a:gd name="connsiteY0" fmla="*/ 6622 h 6622"/>
                        <a:gd name="connsiteX1" fmla="*/ 0 w 12166"/>
                        <a:gd name="connsiteY1" fmla="*/ 5544 h 6622"/>
                        <a:gd name="connsiteX2" fmla="*/ 11935 w 12166"/>
                        <a:gd name="connsiteY2" fmla="*/ 0 h 6622"/>
                        <a:gd name="connsiteX3" fmla="*/ 12166 w 12166"/>
                        <a:gd name="connsiteY3" fmla="*/ 1540 h 6622"/>
                        <a:gd name="connsiteX4" fmla="*/ 1155 w 12166"/>
                        <a:gd name="connsiteY4" fmla="*/ 6622 h 6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22">
                          <a:moveTo>
                            <a:pt x="1078" y="6622"/>
                          </a:moveTo>
                          <a:lnTo>
                            <a:pt x="0" y="5544"/>
                          </a:lnTo>
                          <a:cubicBezTo>
                            <a:pt x="4081" y="1232"/>
                            <a:pt x="11627" y="77"/>
                            <a:pt x="11935" y="0"/>
                          </a:cubicBezTo>
                          <a:lnTo>
                            <a:pt x="12166" y="1540"/>
                          </a:lnTo>
                          <a:cubicBezTo>
                            <a:pt x="12166" y="1540"/>
                            <a:pt x="4851" y="2695"/>
                            <a:pt x="1155" y="6622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6" name="任意多边形: 形状 1435">
                      <a:extLst>
                        <a:ext uri="{FF2B5EF4-FFF2-40B4-BE49-F238E27FC236}">
                          <a16:creationId xmlns:a16="http://schemas.microsoft.com/office/drawing/2014/main" id="{7BB4DC81-E466-FC5E-D739-10E11E1BF8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148903"/>
                      <a:ext cx="12166" cy="6622"/>
                    </a:xfrm>
                    <a:custGeom>
                      <a:avLst/>
                      <a:gdLst>
                        <a:gd name="connsiteX0" fmla="*/ 924 w 12166"/>
                        <a:gd name="connsiteY0" fmla="*/ 6622 h 6622"/>
                        <a:gd name="connsiteX1" fmla="*/ 0 w 12166"/>
                        <a:gd name="connsiteY1" fmla="*/ 5390 h 6622"/>
                        <a:gd name="connsiteX2" fmla="*/ 11704 w 12166"/>
                        <a:gd name="connsiteY2" fmla="*/ 0 h 6622"/>
                        <a:gd name="connsiteX3" fmla="*/ 12166 w 12166"/>
                        <a:gd name="connsiteY3" fmla="*/ 1463 h 6622"/>
                        <a:gd name="connsiteX4" fmla="*/ 924 w 12166"/>
                        <a:gd name="connsiteY4" fmla="*/ 6622 h 6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22">
                          <a:moveTo>
                            <a:pt x="924" y="6622"/>
                          </a:moveTo>
                          <a:lnTo>
                            <a:pt x="0" y="5390"/>
                          </a:lnTo>
                          <a:cubicBezTo>
                            <a:pt x="4158" y="2387"/>
                            <a:pt x="11396" y="77"/>
                            <a:pt x="11704" y="0"/>
                          </a:cubicBezTo>
                          <a:lnTo>
                            <a:pt x="12166" y="1463"/>
                          </a:lnTo>
                          <a:cubicBezTo>
                            <a:pt x="12166" y="1463"/>
                            <a:pt x="4851" y="3773"/>
                            <a:pt x="924" y="6622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7" name="任意多边形: 形状 1436">
                      <a:extLst>
                        <a:ext uri="{FF2B5EF4-FFF2-40B4-BE49-F238E27FC236}">
                          <a16:creationId xmlns:a16="http://schemas.microsoft.com/office/drawing/2014/main" id="{979E85C2-7A0A-EA40-43A8-9A31B78994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378" y="2162224"/>
                      <a:ext cx="12166" cy="6699"/>
                    </a:xfrm>
                    <a:custGeom>
                      <a:avLst/>
                      <a:gdLst>
                        <a:gd name="connsiteX0" fmla="*/ 616 w 12166"/>
                        <a:gd name="connsiteY0" fmla="*/ 6699 h 6699"/>
                        <a:gd name="connsiteX1" fmla="*/ 0 w 12166"/>
                        <a:gd name="connsiteY1" fmla="*/ 5313 h 6699"/>
                        <a:gd name="connsiteX2" fmla="*/ 11473 w 12166"/>
                        <a:gd name="connsiteY2" fmla="*/ 0 h 6699"/>
                        <a:gd name="connsiteX3" fmla="*/ 12166 w 12166"/>
                        <a:gd name="connsiteY3" fmla="*/ 1386 h 6699"/>
                        <a:gd name="connsiteX4" fmla="*/ 693 w 12166"/>
                        <a:gd name="connsiteY4" fmla="*/ 6699 h 6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99">
                          <a:moveTo>
                            <a:pt x="616" y="6699"/>
                          </a:moveTo>
                          <a:lnTo>
                            <a:pt x="0" y="5313"/>
                          </a:lnTo>
                          <a:cubicBezTo>
                            <a:pt x="4158" y="3465"/>
                            <a:pt x="11396" y="77"/>
                            <a:pt x="11473" y="0"/>
                          </a:cubicBezTo>
                          <a:lnTo>
                            <a:pt x="12166" y="1386"/>
                          </a:lnTo>
                          <a:cubicBezTo>
                            <a:pt x="12166" y="1386"/>
                            <a:pt x="4851" y="4851"/>
                            <a:pt x="693" y="6699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8" name="任意多边形: 形状 1437">
                      <a:extLst>
                        <a:ext uri="{FF2B5EF4-FFF2-40B4-BE49-F238E27FC236}">
                          <a16:creationId xmlns:a16="http://schemas.microsoft.com/office/drawing/2014/main" id="{FA6946E1-11EB-1306-25DE-97A07A0F21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609" y="2175546"/>
                      <a:ext cx="12012" cy="6699"/>
                    </a:xfrm>
                    <a:custGeom>
                      <a:avLst/>
                      <a:gdLst>
                        <a:gd name="connsiteX0" fmla="*/ 231 w 12012"/>
                        <a:gd name="connsiteY0" fmla="*/ 6699 h 6699"/>
                        <a:gd name="connsiteX1" fmla="*/ 0 w 12012"/>
                        <a:gd name="connsiteY1" fmla="*/ 5159 h 6699"/>
                        <a:gd name="connsiteX2" fmla="*/ 11165 w 12012"/>
                        <a:gd name="connsiteY2" fmla="*/ 0 h 6699"/>
                        <a:gd name="connsiteX3" fmla="*/ 12012 w 12012"/>
                        <a:gd name="connsiteY3" fmla="*/ 1309 h 6699"/>
                        <a:gd name="connsiteX4" fmla="*/ 231 w 12012"/>
                        <a:gd name="connsiteY4" fmla="*/ 6699 h 6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12" h="6699">
                          <a:moveTo>
                            <a:pt x="231" y="6699"/>
                          </a:moveTo>
                          <a:lnTo>
                            <a:pt x="0" y="5159"/>
                          </a:lnTo>
                          <a:cubicBezTo>
                            <a:pt x="4158" y="4466"/>
                            <a:pt x="11088" y="0"/>
                            <a:pt x="11165" y="0"/>
                          </a:cubicBezTo>
                          <a:lnTo>
                            <a:pt x="12012" y="1309"/>
                          </a:lnTo>
                          <a:cubicBezTo>
                            <a:pt x="12012" y="1309"/>
                            <a:pt x="4697" y="6006"/>
                            <a:pt x="231" y="6699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39" name="图形 22">
                    <a:extLst>
                      <a:ext uri="{FF2B5EF4-FFF2-40B4-BE49-F238E27FC236}">
                        <a16:creationId xmlns:a16="http://schemas.microsoft.com/office/drawing/2014/main" id="{D03EB04D-378A-996F-3816-B545824EF7AF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203386"/>
                    <a:ext cx="12243" cy="152499"/>
                    <a:chOff x="8857069" y="2203386"/>
                    <a:chExt cx="12243" cy="152499"/>
                  </a:xfrm>
                  <a:solidFill>
                    <a:srgbClr val="399FB7"/>
                  </a:solidFill>
                </p:grpSpPr>
                <p:sp>
                  <p:nvSpPr>
                    <p:cNvPr id="1440" name="任意多边形: 形状 1439">
                      <a:extLst>
                        <a:ext uri="{FF2B5EF4-FFF2-40B4-BE49-F238E27FC236}">
                          <a16:creationId xmlns:a16="http://schemas.microsoft.com/office/drawing/2014/main" id="{CAD7E4DF-6865-5A71-B37B-50F50765DE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03386"/>
                      <a:ext cx="12243" cy="6579"/>
                    </a:xfrm>
                    <a:custGeom>
                      <a:avLst/>
                      <a:gdLst>
                        <a:gd name="connsiteX0" fmla="*/ 1309 w 12243"/>
                        <a:gd name="connsiteY0" fmla="*/ 6580 h 6579"/>
                        <a:gd name="connsiteX1" fmla="*/ 0 w 12243"/>
                        <a:gd name="connsiteY1" fmla="*/ 5733 h 6579"/>
                        <a:gd name="connsiteX2" fmla="*/ 12243 w 12243"/>
                        <a:gd name="connsiteY2" fmla="*/ 111 h 6579"/>
                        <a:gd name="connsiteX3" fmla="*/ 12012 w 12243"/>
                        <a:gd name="connsiteY3" fmla="*/ 1651 h 6579"/>
                        <a:gd name="connsiteX4" fmla="*/ 1309 w 12243"/>
                        <a:gd name="connsiteY4" fmla="*/ 6580 h 6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79">
                          <a:moveTo>
                            <a:pt x="1309" y="6580"/>
                          </a:moveTo>
                          <a:lnTo>
                            <a:pt x="0" y="5733"/>
                          </a:lnTo>
                          <a:cubicBezTo>
                            <a:pt x="4312" y="-1275"/>
                            <a:pt x="12167" y="111"/>
                            <a:pt x="12243" y="111"/>
                          </a:cubicBezTo>
                          <a:lnTo>
                            <a:pt x="12012" y="1651"/>
                          </a:lnTo>
                          <a:cubicBezTo>
                            <a:pt x="12012" y="1651"/>
                            <a:pt x="5082" y="496"/>
                            <a:pt x="1309" y="6580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1" name="任意多边形: 形状 1440">
                      <a:extLst>
                        <a:ext uri="{FF2B5EF4-FFF2-40B4-BE49-F238E27FC236}">
                          <a16:creationId xmlns:a16="http://schemas.microsoft.com/office/drawing/2014/main" id="{3642ABDE-7397-176E-515C-27FA61C0A9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17944"/>
                      <a:ext cx="12243" cy="6575"/>
                    </a:xfrm>
                    <a:custGeom>
                      <a:avLst/>
                      <a:gdLst>
                        <a:gd name="connsiteX0" fmla="*/ 1309 w 12243"/>
                        <a:gd name="connsiteY0" fmla="*/ 6576 h 6575"/>
                        <a:gd name="connsiteX1" fmla="*/ 0 w 12243"/>
                        <a:gd name="connsiteY1" fmla="*/ 5729 h 6575"/>
                        <a:gd name="connsiteX2" fmla="*/ 12243 w 12243"/>
                        <a:gd name="connsiteY2" fmla="*/ 107 h 6575"/>
                        <a:gd name="connsiteX3" fmla="*/ 12012 w 12243"/>
                        <a:gd name="connsiteY3" fmla="*/ 1648 h 6575"/>
                        <a:gd name="connsiteX4" fmla="*/ 1309 w 12243"/>
                        <a:gd name="connsiteY4" fmla="*/ 6576 h 6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75">
                          <a:moveTo>
                            <a:pt x="1309" y="6576"/>
                          </a:moveTo>
                          <a:lnTo>
                            <a:pt x="0" y="5729"/>
                          </a:lnTo>
                          <a:cubicBezTo>
                            <a:pt x="4312" y="-1048"/>
                            <a:pt x="11936" y="30"/>
                            <a:pt x="12243" y="107"/>
                          </a:cubicBezTo>
                          <a:lnTo>
                            <a:pt x="12012" y="1648"/>
                          </a:lnTo>
                          <a:cubicBezTo>
                            <a:pt x="12012" y="1648"/>
                            <a:pt x="5082" y="646"/>
                            <a:pt x="1309" y="657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2" name="任意多边形: 形状 1441">
                      <a:extLst>
                        <a:ext uri="{FF2B5EF4-FFF2-40B4-BE49-F238E27FC236}">
                          <a16:creationId xmlns:a16="http://schemas.microsoft.com/office/drawing/2014/main" id="{16B7805A-3558-FBB8-F135-6ACFFF9586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32596"/>
                      <a:ext cx="12243" cy="6554"/>
                    </a:xfrm>
                    <a:custGeom>
                      <a:avLst/>
                      <a:gdLst>
                        <a:gd name="connsiteX0" fmla="*/ 1309 w 12243"/>
                        <a:gd name="connsiteY0" fmla="*/ 6554 h 6554"/>
                        <a:gd name="connsiteX1" fmla="*/ 0 w 12243"/>
                        <a:gd name="connsiteY1" fmla="*/ 5707 h 6554"/>
                        <a:gd name="connsiteX2" fmla="*/ 12243 w 12243"/>
                        <a:gd name="connsiteY2" fmla="*/ 86 h 6554"/>
                        <a:gd name="connsiteX3" fmla="*/ 12012 w 12243"/>
                        <a:gd name="connsiteY3" fmla="*/ 1626 h 6554"/>
                        <a:gd name="connsiteX4" fmla="*/ 1309 w 12243"/>
                        <a:gd name="connsiteY4" fmla="*/ 6554 h 65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54">
                          <a:moveTo>
                            <a:pt x="1309" y="6554"/>
                          </a:moveTo>
                          <a:lnTo>
                            <a:pt x="0" y="5707"/>
                          </a:lnTo>
                          <a:cubicBezTo>
                            <a:pt x="4312" y="-915"/>
                            <a:pt x="11858" y="9"/>
                            <a:pt x="12243" y="86"/>
                          </a:cubicBezTo>
                          <a:lnTo>
                            <a:pt x="12012" y="1626"/>
                          </a:lnTo>
                          <a:cubicBezTo>
                            <a:pt x="12012" y="1626"/>
                            <a:pt x="5005" y="779"/>
                            <a:pt x="1309" y="6554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3" name="任意多边形: 形状 1442">
                      <a:extLst>
                        <a:ext uri="{FF2B5EF4-FFF2-40B4-BE49-F238E27FC236}">
                          <a16:creationId xmlns:a16="http://schemas.microsoft.com/office/drawing/2014/main" id="{EF49DB73-40F6-C87C-0EF7-C7AE8B5108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47168"/>
                      <a:ext cx="12243" cy="6535"/>
                    </a:xfrm>
                    <a:custGeom>
                      <a:avLst/>
                      <a:gdLst>
                        <a:gd name="connsiteX0" fmla="*/ 1309 w 12243"/>
                        <a:gd name="connsiteY0" fmla="*/ 6535 h 6535"/>
                        <a:gd name="connsiteX1" fmla="*/ 0 w 12243"/>
                        <a:gd name="connsiteY1" fmla="*/ 5688 h 6535"/>
                        <a:gd name="connsiteX2" fmla="*/ 12243 w 12243"/>
                        <a:gd name="connsiteY2" fmla="*/ 67 h 6535"/>
                        <a:gd name="connsiteX3" fmla="*/ 12089 w 12243"/>
                        <a:gd name="connsiteY3" fmla="*/ 1607 h 6535"/>
                        <a:gd name="connsiteX4" fmla="*/ 1309 w 12243"/>
                        <a:gd name="connsiteY4" fmla="*/ 6535 h 65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35">
                          <a:moveTo>
                            <a:pt x="1309" y="6535"/>
                          </a:moveTo>
                          <a:lnTo>
                            <a:pt x="0" y="5688"/>
                          </a:lnTo>
                          <a:cubicBezTo>
                            <a:pt x="4312" y="-780"/>
                            <a:pt x="11858" y="-10"/>
                            <a:pt x="12243" y="67"/>
                          </a:cubicBezTo>
                          <a:lnTo>
                            <a:pt x="12089" y="1607"/>
                          </a:lnTo>
                          <a:cubicBezTo>
                            <a:pt x="12089" y="1607"/>
                            <a:pt x="5082" y="914"/>
                            <a:pt x="1309" y="653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4" name="任意多边形: 形状 1443">
                      <a:extLst>
                        <a:ext uri="{FF2B5EF4-FFF2-40B4-BE49-F238E27FC236}">
                          <a16:creationId xmlns:a16="http://schemas.microsoft.com/office/drawing/2014/main" id="{8CD75272-50B3-5898-F64C-B1F28D8853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61814"/>
                      <a:ext cx="12166" cy="6519"/>
                    </a:xfrm>
                    <a:custGeom>
                      <a:avLst/>
                      <a:gdLst>
                        <a:gd name="connsiteX0" fmla="*/ 1309 w 12166"/>
                        <a:gd name="connsiteY0" fmla="*/ 6519 h 6519"/>
                        <a:gd name="connsiteX1" fmla="*/ 0 w 12166"/>
                        <a:gd name="connsiteY1" fmla="*/ 5672 h 6519"/>
                        <a:gd name="connsiteX2" fmla="*/ 12167 w 12166"/>
                        <a:gd name="connsiteY2" fmla="*/ 51 h 6519"/>
                        <a:gd name="connsiteX3" fmla="*/ 12012 w 12166"/>
                        <a:gd name="connsiteY3" fmla="*/ 1591 h 6519"/>
                        <a:gd name="connsiteX4" fmla="*/ 1232 w 12166"/>
                        <a:gd name="connsiteY4" fmla="*/ 6519 h 65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19">
                          <a:moveTo>
                            <a:pt x="1309" y="6519"/>
                          </a:moveTo>
                          <a:lnTo>
                            <a:pt x="0" y="5672"/>
                          </a:lnTo>
                          <a:cubicBezTo>
                            <a:pt x="4312" y="-642"/>
                            <a:pt x="11858" y="-26"/>
                            <a:pt x="12167" y="51"/>
                          </a:cubicBezTo>
                          <a:lnTo>
                            <a:pt x="12012" y="1591"/>
                          </a:lnTo>
                          <a:cubicBezTo>
                            <a:pt x="12012" y="1591"/>
                            <a:pt x="5005" y="975"/>
                            <a:pt x="1232" y="6519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5" name="任意多边形: 形状 1444">
                      <a:extLst>
                        <a:ext uri="{FF2B5EF4-FFF2-40B4-BE49-F238E27FC236}">
                          <a16:creationId xmlns:a16="http://schemas.microsoft.com/office/drawing/2014/main" id="{0DDA9C86-3C35-4226-9B7B-B7FBE7040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276381"/>
                      <a:ext cx="12166" cy="6583"/>
                    </a:xfrm>
                    <a:custGeom>
                      <a:avLst/>
                      <a:gdLst>
                        <a:gd name="connsiteX0" fmla="*/ 1232 w 12166"/>
                        <a:gd name="connsiteY0" fmla="*/ 6506 h 6583"/>
                        <a:gd name="connsiteX1" fmla="*/ 0 w 12166"/>
                        <a:gd name="connsiteY1" fmla="*/ 5659 h 6583"/>
                        <a:gd name="connsiteX2" fmla="*/ 12166 w 12166"/>
                        <a:gd name="connsiteY2" fmla="*/ 38 h 6583"/>
                        <a:gd name="connsiteX3" fmla="*/ 12166 w 12166"/>
                        <a:gd name="connsiteY3" fmla="*/ 1578 h 6583"/>
                        <a:gd name="connsiteX4" fmla="*/ 1232 w 12166"/>
                        <a:gd name="connsiteY4" fmla="*/ 6583 h 6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83">
                          <a:moveTo>
                            <a:pt x="1232" y="6506"/>
                          </a:moveTo>
                          <a:lnTo>
                            <a:pt x="0" y="5659"/>
                          </a:lnTo>
                          <a:cubicBezTo>
                            <a:pt x="4235" y="-501"/>
                            <a:pt x="11858" y="-39"/>
                            <a:pt x="12166" y="38"/>
                          </a:cubicBezTo>
                          <a:lnTo>
                            <a:pt x="12166" y="1578"/>
                          </a:lnTo>
                          <a:cubicBezTo>
                            <a:pt x="12166" y="1578"/>
                            <a:pt x="5005" y="1116"/>
                            <a:pt x="1232" y="6583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6" name="任意多边形: 形状 1445">
                      <a:extLst>
                        <a:ext uri="{FF2B5EF4-FFF2-40B4-BE49-F238E27FC236}">
                          <a16:creationId xmlns:a16="http://schemas.microsoft.com/office/drawing/2014/main" id="{8EDA960C-39C8-240F-49D5-70AB391FE7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90944"/>
                      <a:ext cx="12166" cy="6573"/>
                    </a:xfrm>
                    <a:custGeom>
                      <a:avLst/>
                      <a:gdLst>
                        <a:gd name="connsiteX0" fmla="*/ 1232 w 12166"/>
                        <a:gd name="connsiteY0" fmla="*/ 6573 h 6573"/>
                        <a:gd name="connsiteX1" fmla="*/ 0 w 12166"/>
                        <a:gd name="connsiteY1" fmla="*/ 5649 h 6573"/>
                        <a:gd name="connsiteX2" fmla="*/ 12167 w 12166"/>
                        <a:gd name="connsiteY2" fmla="*/ 28 h 6573"/>
                        <a:gd name="connsiteX3" fmla="*/ 12167 w 12166"/>
                        <a:gd name="connsiteY3" fmla="*/ 1568 h 6573"/>
                        <a:gd name="connsiteX4" fmla="*/ 1309 w 12166"/>
                        <a:gd name="connsiteY4" fmla="*/ 6573 h 6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73">
                          <a:moveTo>
                            <a:pt x="1232" y="6573"/>
                          </a:moveTo>
                          <a:lnTo>
                            <a:pt x="0" y="5649"/>
                          </a:lnTo>
                          <a:cubicBezTo>
                            <a:pt x="4235" y="-357"/>
                            <a:pt x="11858" y="-49"/>
                            <a:pt x="12167" y="28"/>
                          </a:cubicBezTo>
                          <a:lnTo>
                            <a:pt x="12167" y="1568"/>
                          </a:lnTo>
                          <a:cubicBezTo>
                            <a:pt x="12167" y="1568"/>
                            <a:pt x="5005" y="1260"/>
                            <a:pt x="1309" y="6573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7" name="任意多边形: 形状 1446">
                      <a:extLst>
                        <a:ext uri="{FF2B5EF4-FFF2-40B4-BE49-F238E27FC236}">
                          <a16:creationId xmlns:a16="http://schemas.microsoft.com/office/drawing/2014/main" id="{839F3C3B-C982-8330-3C30-D3A50BAC62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05525"/>
                      <a:ext cx="12089" cy="6546"/>
                    </a:xfrm>
                    <a:custGeom>
                      <a:avLst/>
                      <a:gdLst>
                        <a:gd name="connsiteX0" fmla="*/ 1232 w 12089"/>
                        <a:gd name="connsiteY0" fmla="*/ 6547 h 6546"/>
                        <a:gd name="connsiteX1" fmla="*/ 0 w 12089"/>
                        <a:gd name="connsiteY1" fmla="*/ 5623 h 6546"/>
                        <a:gd name="connsiteX2" fmla="*/ 12089 w 12089"/>
                        <a:gd name="connsiteY2" fmla="*/ 1 h 6546"/>
                        <a:gd name="connsiteX3" fmla="*/ 12089 w 12089"/>
                        <a:gd name="connsiteY3" fmla="*/ 1541 h 6546"/>
                        <a:gd name="connsiteX4" fmla="*/ 1232 w 12089"/>
                        <a:gd name="connsiteY4" fmla="*/ 6547 h 6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6">
                          <a:moveTo>
                            <a:pt x="1232" y="6547"/>
                          </a:moveTo>
                          <a:lnTo>
                            <a:pt x="0" y="5623"/>
                          </a:lnTo>
                          <a:cubicBezTo>
                            <a:pt x="4235" y="-230"/>
                            <a:pt x="11781" y="1"/>
                            <a:pt x="12089" y="1"/>
                          </a:cubicBezTo>
                          <a:lnTo>
                            <a:pt x="12089" y="1541"/>
                          </a:lnTo>
                          <a:cubicBezTo>
                            <a:pt x="12089" y="1541"/>
                            <a:pt x="5005" y="1387"/>
                            <a:pt x="1232" y="6547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8" name="任意多边形: 形状 1447">
                      <a:extLst>
                        <a:ext uri="{FF2B5EF4-FFF2-40B4-BE49-F238E27FC236}">
                          <a16:creationId xmlns:a16="http://schemas.microsoft.com/office/drawing/2014/main" id="{7D144D13-86DA-AA84-6E0C-228CAF9864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20156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089 w 12089"/>
                        <a:gd name="connsiteY4" fmla="*/ 1540 h 6545"/>
                        <a:gd name="connsiteX5" fmla="*/ 1232 w 12089"/>
                        <a:gd name="connsiteY5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-77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lnTo>
                            <a:pt x="12089" y="1540"/>
                          </a:lnTo>
                          <a:cubicBezTo>
                            <a:pt x="12089" y="1540"/>
                            <a:pt x="4928" y="1540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9" name="任意多边形: 形状 1448">
                      <a:extLst>
                        <a:ext uri="{FF2B5EF4-FFF2-40B4-BE49-F238E27FC236}">
                          <a16:creationId xmlns:a16="http://schemas.microsoft.com/office/drawing/2014/main" id="{8B2FE39E-9E20-758C-51CC-425C58B9FE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34710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154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5005" y="1617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0" name="任意多边形: 形状 1449">
                      <a:extLst>
                        <a:ext uri="{FF2B5EF4-FFF2-40B4-BE49-F238E27FC236}">
                          <a16:creationId xmlns:a16="http://schemas.microsoft.com/office/drawing/2014/main" id="{1EAC8FA4-B7E3-88F2-6B10-FDA6410A95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49340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308"/>
                            <a:pt x="11705" y="77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5005" y="1771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51" name="图形 22">
                    <a:extLst>
                      <a:ext uri="{FF2B5EF4-FFF2-40B4-BE49-F238E27FC236}">
                        <a16:creationId xmlns:a16="http://schemas.microsoft.com/office/drawing/2014/main" id="{5247D3FE-F56F-3AC7-DC70-376DBEE9A81B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400922"/>
                    <a:ext cx="12936" cy="167644"/>
                    <a:chOff x="8857069" y="2400922"/>
                    <a:chExt cx="12936" cy="167644"/>
                  </a:xfrm>
                  <a:solidFill>
                    <a:srgbClr val="399FB7"/>
                  </a:solidFill>
                </p:grpSpPr>
                <p:sp>
                  <p:nvSpPr>
                    <p:cNvPr id="1452" name="任意多边形: 形状 1451">
                      <a:extLst>
                        <a:ext uri="{FF2B5EF4-FFF2-40B4-BE49-F238E27FC236}">
                          <a16:creationId xmlns:a16="http://schemas.microsoft.com/office/drawing/2014/main" id="{B0AC34A0-22A2-C1EF-46AF-FB69855ACB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00922"/>
                      <a:ext cx="12474" cy="4168"/>
                    </a:xfrm>
                    <a:custGeom>
                      <a:avLst/>
                      <a:gdLst>
                        <a:gd name="connsiteX0" fmla="*/ 1309 w 12474"/>
                        <a:gd name="connsiteY0" fmla="*/ 4169 h 4168"/>
                        <a:gd name="connsiteX1" fmla="*/ 0 w 12474"/>
                        <a:gd name="connsiteY1" fmla="*/ 3321 h 4168"/>
                        <a:gd name="connsiteX2" fmla="*/ 12474 w 12474"/>
                        <a:gd name="connsiteY2" fmla="*/ 1704 h 4168"/>
                        <a:gd name="connsiteX3" fmla="*/ 11705 w 12474"/>
                        <a:gd name="connsiteY3" fmla="*/ 3013 h 4168"/>
                        <a:gd name="connsiteX4" fmla="*/ 1232 w 12474"/>
                        <a:gd name="connsiteY4" fmla="*/ 4091 h 41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74" h="4168">
                          <a:moveTo>
                            <a:pt x="1309" y="4169"/>
                          </a:moveTo>
                          <a:lnTo>
                            <a:pt x="0" y="3321"/>
                          </a:lnTo>
                          <a:cubicBezTo>
                            <a:pt x="3311" y="-1761"/>
                            <a:pt x="9625" y="87"/>
                            <a:pt x="12474" y="1704"/>
                          </a:cubicBezTo>
                          <a:lnTo>
                            <a:pt x="11705" y="3013"/>
                          </a:lnTo>
                          <a:cubicBezTo>
                            <a:pt x="11705" y="3013"/>
                            <a:pt x="4543" y="-1068"/>
                            <a:pt x="1232" y="4091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3" name="任意多边形: 形状 1452">
                      <a:extLst>
                        <a:ext uri="{FF2B5EF4-FFF2-40B4-BE49-F238E27FC236}">
                          <a16:creationId xmlns:a16="http://schemas.microsoft.com/office/drawing/2014/main" id="{F814E2AD-33A6-5C33-4A75-B7C0D525DE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17137"/>
                      <a:ext cx="12551" cy="4355"/>
                    </a:xfrm>
                    <a:custGeom>
                      <a:avLst/>
                      <a:gdLst>
                        <a:gd name="connsiteX0" fmla="*/ 1309 w 12551"/>
                        <a:gd name="connsiteY0" fmla="*/ 4278 h 4355"/>
                        <a:gd name="connsiteX1" fmla="*/ 0 w 12551"/>
                        <a:gd name="connsiteY1" fmla="*/ 3508 h 4355"/>
                        <a:gd name="connsiteX2" fmla="*/ 4389 w 12551"/>
                        <a:gd name="connsiteY2" fmla="*/ 197 h 4355"/>
                        <a:gd name="connsiteX3" fmla="*/ 12551 w 12551"/>
                        <a:gd name="connsiteY3" fmla="*/ 2045 h 4355"/>
                        <a:gd name="connsiteX4" fmla="*/ 11705 w 12551"/>
                        <a:gd name="connsiteY4" fmla="*/ 3354 h 4355"/>
                        <a:gd name="connsiteX5" fmla="*/ 4774 w 12551"/>
                        <a:gd name="connsiteY5" fmla="*/ 1737 h 4355"/>
                        <a:gd name="connsiteX6" fmla="*/ 1309 w 12551"/>
                        <a:gd name="connsiteY6" fmla="*/ 4355 h 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355">
                          <a:moveTo>
                            <a:pt x="1309" y="4278"/>
                          </a:moveTo>
                          <a:lnTo>
                            <a:pt x="0" y="3508"/>
                          </a:lnTo>
                          <a:cubicBezTo>
                            <a:pt x="1078" y="1737"/>
                            <a:pt x="2541" y="582"/>
                            <a:pt x="4389" y="197"/>
                          </a:cubicBezTo>
                          <a:cubicBezTo>
                            <a:pt x="8316" y="-727"/>
                            <a:pt x="12320" y="1891"/>
                            <a:pt x="12551" y="2045"/>
                          </a:cubicBezTo>
                          <a:lnTo>
                            <a:pt x="11705" y="3354"/>
                          </a:lnTo>
                          <a:cubicBezTo>
                            <a:pt x="11705" y="3354"/>
                            <a:pt x="8008" y="967"/>
                            <a:pt x="4774" y="1737"/>
                          </a:cubicBezTo>
                          <a:cubicBezTo>
                            <a:pt x="3388" y="2045"/>
                            <a:pt x="2233" y="2969"/>
                            <a:pt x="1309" y="435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4" name="任意多边形: 形状 1453">
                      <a:extLst>
                        <a:ext uri="{FF2B5EF4-FFF2-40B4-BE49-F238E27FC236}">
                          <a16:creationId xmlns:a16="http://schemas.microsoft.com/office/drawing/2014/main" id="{1666F86D-8ED7-083E-E6A7-1C14216DED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33270"/>
                      <a:ext cx="12551" cy="4469"/>
                    </a:xfrm>
                    <a:custGeom>
                      <a:avLst/>
                      <a:gdLst>
                        <a:gd name="connsiteX0" fmla="*/ 1309 w 12551"/>
                        <a:gd name="connsiteY0" fmla="*/ 4469 h 4469"/>
                        <a:gd name="connsiteX1" fmla="*/ 0 w 12551"/>
                        <a:gd name="connsiteY1" fmla="*/ 3699 h 4469"/>
                        <a:gd name="connsiteX2" fmla="*/ 4543 w 12551"/>
                        <a:gd name="connsiteY2" fmla="*/ 157 h 4469"/>
                        <a:gd name="connsiteX3" fmla="*/ 12551 w 12551"/>
                        <a:gd name="connsiteY3" fmla="*/ 2236 h 4469"/>
                        <a:gd name="connsiteX4" fmla="*/ 11627 w 12551"/>
                        <a:gd name="connsiteY4" fmla="*/ 3468 h 4469"/>
                        <a:gd name="connsiteX5" fmla="*/ 4851 w 12551"/>
                        <a:gd name="connsiteY5" fmla="*/ 1620 h 4469"/>
                        <a:gd name="connsiteX6" fmla="*/ 1309 w 12551"/>
                        <a:gd name="connsiteY6" fmla="*/ 4469 h 4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469">
                          <a:moveTo>
                            <a:pt x="1309" y="4469"/>
                          </a:moveTo>
                          <a:lnTo>
                            <a:pt x="0" y="3699"/>
                          </a:lnTo>
                          <a:cubicBezTo>
                            <a:pt x="1155" y="1774"/>
                            <a:pt x="2618" y="542"/>
                            <a:pt x="4543" y="157"/>
                          </a:cubicBezTo>
                          <a:cubicBezTo>
                            <a:pt x="8470" y="-690"/>
                            <a:pt x="12398" y="2159"/>
                            <a:pt x="12551" y="2236"/>
                          </a:cubicBezTo>
                          <a:lnTo>
                            <a:pt x="11627" y="3468"/>
                          </a:lnTo>
                          <a:cubicBezTo>
                            <a:pt x="11627" y="3468"/>
                            <a:pt x="8008" y="927"/>
                            <a:pt x="4851" y="1620"/>
                          </a:cubicBezTo>
                          <a:cubicBezTo>
                            <a:pt x="3388" y="1928"/>
                            <a:pt x="2233" y="2852"/>
                            <a:pt x="1309" y="4469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5" name="任意多边形: 形状 1454">
                      <a:extLst>
                        <a:ext uri="{FF2B5EF4-FFF2-40B4-BE49-F238E27FC236}">
                          <a16:creationId xmlns:a16="http://schemas.microsoft.com/office/drawing/2014/main" id="{69DC41EE-F3D7-9334-F21B-37F9B94683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449472"/>
                      <a:ext cx="12628" cy="4669"/>
                    </a:xfrm>
                    <a:custGeom>
                      <a:avLst/>
                      <a:gdLst>
                        <a:gd name="connsiteX0" fmla="*/ 1309 w 12628"/>
                        <a:gd name="connsiteY0" fmla="*/ 4669 h 4669"/>
                        <a:gd name="connsiteX1" fmla="*/ 0 w 12628"/>
                        <a:gd name="connsiteY1" fmla="*/ 3899 h 4669"/>
                        <a:gd name="connsiteX2" fmla="*/ 4697 w 12628"/>
                        <a:gd name="connsiteY2" fmla="*/ 126 h 4669"/>
                        <a:gd name="connsiteX3" fmla="*/ 12628 w 12628"/>
                        <a:gd name="connsiteY3" fmla="*/ 2513 h 4669"/>
                        <a:gd name="connsiteX4" fmla="*/ 11704 w 12628"/>
                        <a:gd name="connsiteY4" fmla="*/ 3745 h 4669"/>
                        <a:gd name="connsiteX5" fmla="*/ 5005 w 12628"/>
                        <a:gd name="connsiteY5" fmla="*/ 1666 h 4669"/>
                        <a:gd name="connsiteX6" fmla="*/ 1386 w 12628"/>
                        <a:gd name="connsiteY6" fmla="*/ 4669 h 4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669">
                          <a:moveTo>
                            <a:pt x="1309" y="4669"/>
                          </a:moveTo>
                          <a:lnTo>
                            <a:pt x="0" y="3899"/>
                          </a:lnTo>
                          <a:cubicBezTo>
                            <a:pt x="1155" y="1820"/>
                            <a:pt x="2695" y="511"/>
                            <a:pt x="4697" y="126"/>
                          </a:cubicBezTo>
                          <a:cubicBezTo>
                            <a:pt x="8624" y="-644"/>
                            <a:pt x="12474" y="2359"/>
                            <a:pt x="12628" y="2513"/>
                          </a:cubicBezTo>
                          <a:lnTo>
                            <a:pt x="11704" y="3745"/>
                          </a:lnTo>
                          <a:cubicBezTo>
                            <a:pt x="11704" y="3745"/>
                            <a:pt x="8239" y="1050"/>
                            <a:pt x="5005" y="1666"/>
                          </a:cubicBezTo>
                          <a:cubicBezTo>
                            <a:pt x="3542" y="1974"/>
                            <a:pt x="2310" y="2975"/>
                            <a:pt x="1386" y="4669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6" name="任意多边形: 形状 1455">
                      <a:extLst>
                        <a:ext uri="{FF2B5EF4-FFF2-40B4-BE49-F238E27FC236}">
                          <a16:creationId xmlns:a16="http://schemas.microsoft.com/office/drawing/2014/main" id="{AC431393-CD03-EF03-45C4-C228AF5D54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65748"/>
                      <a:ext cx="12628" cy="4717"/>
                    </a:xfrm>
                    <a:custGeom>
                      <a:avLst/>
                      <a:gdLst>
                        <a:gd name="connsiteX0" fmla="*/ 1386 w 12628"/>
                        <a:gd name="connsiteY0" fmla="*/ 4717 h 4717"/>
                        <a:gd name="connsiteX1" fmla="*/ 0 w 12628"/>
                        <a:gd name="connsiteY1" fmla="*/ 4024 h 4717"/>
                        <a:gd name="connsiteX2" fmla="*/ 4774 w 12628"/>
                        <a:gd name="connsiteY2" fmla="*/ 97 h 4717"/>
                        <a:gd name="connsiteX3" fmla="*/ 12629 w 12628"/>
                        <a:gd name="connsiteY3" fmla="*/ 2715 h 4717"/>
                        <a:gd name="connsiteX4" fmla="*/ 11627 w 12628"/>
                        <a:gd name="connsiteY4" fmla="*/ 3870 h 4717"/>
                        <a:gd name="connsiteX5" fmla="*/ 5082 w 12628"/>
                        <a:gd name="connsiteY5" fmla="*/ 1560 h 4717"/>
                        <a:gd name="connsiteX6" fmla="*/ 1386 w 12628"/>
                        <a:gd name="connsiteY6" fmla="*/ 4717 h 47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717">
                          <a:moveTo>
                            <a:pt x="1386" y="4717"/>
                          </a:moveTo>
                          <a:lnTo>
                            <a:pt x="0" y="4024"/>
                          </a:lnTo>
                          <a:cubicBezTo>
                            <a:pt x="1155" y="1791"/>
                            <a:pt x="2772" y="482"/>
                            <a:pt x="4774" y="97"/>
                          </a:cubicBezTo>
                          <a:cubicBezTo>
                            <a:pt x="8624" y="-596"/>
                            <a:pt x="12474" y="2638"/>
                            <a:pt x="12629" y="2715"/>
                          </a:cubicBezTo>
                          <a:lnTo>
                            <a:pt x="11627" y="3870"/>
                          </a:lnTo>
                          <a:cubicBezTo>
                            <a:pt x="11627" y="3870"/>
                            <a:pt x="8239" y="944"/>
                            <a:pt x="5082" y="1560"/>
                          </a:cubicBezTo>
                          <a:cubicBezTo>
                            <a:pt x="3619" y="1868"/>
                            <a:pt x="2310" y="2946"/>
                            <a:pt x="1386" y="4717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7" name="任意多边形: 形状 1456">
                      <a:extLst>
                        <a:ext uri="{FF2B5EF4-FFF2-40B4-BE49-F238E27FC236}">
                          <a16:creationId xmlns:a16="http://schemas.microsoft.com/office/drawing/2014/main" id="{0B57043E-5838-C088-F7CB-615A8A22FA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81864"/>
                      <a:ext cx="12628" cy="4925"/>
                    </a:xfrm>
                    <a:custGeom>
                      <a:avLst/>
                      <a:gdLst>
                        <a:gd name="connsiteX0" fmla="*/ 1386 w 12628"/>
                        <a:gd name="connsiteY0" fmla="*/ 4926 h 4925"/>
                        <a:gd name="connsiteX1" fmla="*/ 0 w 12628"/>
                        <a:gd name="connsiteY1" fmla="*/ 4233 h 4925"/>
                        <a:gd name="connsiteX2" fmla="*/ 4851 w 12628"/>
                        <a:gd name="connsiteY2" fmla="*/ 75 h 4925"/>
                        <a:gd name="connsiteX3" fmla="*/ 12629 w 12628"/>
                        <a:gd name="connsiteY3" fmla="*/ 3001 h 4925"/>
                        <a:gd name="connsiteX4" fmla="*/ 11550 w 12628"/>
                        <a:gd name="connsiteY4" fmla="*/ 4156 h 4925"/>
                        <a:gd name="connsiteX5" fmla="*/ 5082 w 12628"/>
                        <a:gd name="connsiteY5" fmla="*/ 1615 h 4925"/>
                        <a:gd name="connsiteX6" fmla="*/ 1309 w 12628"/>
                        <a:gd name="connsiteY6" fmla="*/ 4926 h 4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925">
                          <a:moveTo>
                            <a:pt x="1386" y="4926"/>
                          </a:moveTo>
                          <a:lnTo>
                            <a:pt x="0" y="4233"/>
                          </a:lnTo>
                          <a:cubicBezTo>
                            <a:pt x="1232" y="1846"/>
                            <a:pt x="2849" y="460"/>
                            <a:pt x="4851" y="75"/>
                          </a:cubicBezTo>
                          <a:cubicBezTo>
                            <a:pt x="8701" y="-541"/>
                            <a:pt x="12474" y="2847"/>
                            <a:pt x="12629" y="3001"/>
                          </a:cubicBezTo>
                          <a:lnTo>
                            <a:pt x="11550" y="4156"/>
                          </a:lnTo>
                          <a:cubicBezTo>
                            <a:pt x="11550" y="4156"/>
                            <a:pt x="8162" y="1076"/>
                            <a:pt x="5082" y="1615"/>
                          </a:cubicBezTo>
                          <a:cubicBezTo>
                            <a:pt x="3542" y="1923"/>
                            <a:pt x="2310" y="3001"/>
                            <a:pt x="1309" y="492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8" name="任意多边形: 形状 1457">
                      <a:extLst>
                        <a:ext uri="{FF2B5EF4-FFF2-40B4-BE49-F238E27FC236}">
                          <a16:creationId xmlns:a16="http://schemas.microsoft.com/office/drawing/2014/main" id="{9853558B-95F7-9BC7-6C39-FC54112013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498039"/>
                      <a:ext cx="12705" cy="5152"/>
                    </a:xfrm>
                    <a:custGeom>
                      <a:avLst/>
                      <a:gdLst>
                        <a:gd name="connsiteX0" fmla="*/ 1386 w 12705"/>
                        <a:gd name="connsiteY0" fmla="*/ 5153 h 5152"/>
                        <a:gd name="connsiteX1" fmla="*/ 0 w 12705"/>
                        <a:gd name="connsiteY1" fmla="*/ 4460 h 5152"/>
                        <a:gd name="connsiteX2" fmla="*/ 5005 w 12705"/>
                        <a:gd name="connsiteY2" fmla="*/ 71 h 5152"/>
                        <a:gd name="connsiteX3" fmla="*/ 12705 w 12705"/>
                        <a:gd name="connsiteY3" fmla="*/ 3228 h 5152"/>
                        <a:gd name="connsiteX4" fmla="*/ 11627 w 12705"/>
                        <a:gd name="connsiteY4" fmla="*/ 4306 h 5152"/>
                        <a:gd name="connsiteX5" fmla="*/ 5236 w 12705"/>
                        <a:gd name="connsiteY5" fmla="*/ 1533 h 5152"/>
                        <a:gd name="connsiteX6" fmla="*/ 1386 w 12705"/>
                        <a:gd name="connsiteY6" fmla="*/ 5076 h 51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5152">
                          <a:moveTo>
                            <a:pt x="1386" y="5153"/>
                          </a:moveTo>
                          <a:lnTo>
                            <a:pt x="0" y="4460"/>
                          </a:lnTo>
                          <a:cubicBezTo>
                            <a:pt x="1232" y="1918"/>
                            <a:pt x="2926" y="455"/>
                            <a:pt x="5005" y="71"/>
                          </a:cubicBezTo>
                          <a:cubicBezTo>
                            <a:pt x="8932" y="-546"/>
                            <a:pt x="12551" y="3074"/>
                            <a:pt x="12705" y="3228"/>
                          </a:cubicBezTo>
                          <a:lnTo>
                            <a:pt x="11627" y="4306"/>
                          </a:lnTo>
                          <a:cubicBezTo>
                            <a:pt x="11627" y="4306"/>
                            <a:pt x="8316" y="1071"/>
                            <a:pt x="5236" y="1533"/>
                          </a:cubicBezTo>
                          <a:cubicBezTo>
                            <a:pt x="3696" y="1765"/>
                            <a:pt x="2387" y="2997"/>
                            <a:pt x="1386" y="507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9" name="任意多边形: 形状 1458">
                      <a:extLst>
                        <a:ext uri="{FF2B5EF4-FFF2-40B4-BE49-F238E27FC236}">
                          <a16:creationId xmlns:a16="http://schemas.microsoft.com/office/drawing/2014/main" id="{53D7BAF9-F6C1-5B1C-C878-79C34FDAE8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14213"/>
                      <a:ext cx="12705" cy="5302"/>
                    </a:xfrm>
                    <a:custGeom>
                      <a:avLst/>
                      <a:gdLst>
                        <a:gd name="connsiteX0" fmla="*/ 1386 w 12705"/>
                        <a:gd name="connsiteY0" fmla="*/ 5303 h 5302"/>
                        <a:gd name="connsiteX1" fmla="*/ 0 w 12705"/>
                        <a:gd name="connsiteY1" fmla="*/ 4610 h 5302"/>
                        <a:gd name="connsiteX2" fmla="*/ 5082 w 12705"/>
                        <a:gd name="connsiteY2" fmla="*/ 67 h 5302"/>
                        <a:gd name="connsiteX3" fmla="*/ 12705 w 12705"/>
                        <a:gd name="connsiteY3" fmla="*/ 3455 h 5302"/>
                        <a:gd name="connsiteX4" fmla="*/ 11550 w 12705"/>
                        <a:gd name="connsiteY4" fmla="*/ 4533 h 5302"/>
                        <a:gd name="connsiteX5" fmla="*/ 5236 w 12705"/>
                        <a:gd name="connsiteY5" fmla="*/ 1607 h 5302"/>
                        <a:gd name="connsiteX6" fmla="*/ 1309 w 12705"/>
                        <a:gd name="connsiteY6" fmla="*/ 5303 h 53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5302">
                          <a:moveTo>
                            <a:pt x="1386" y="5303"/>
                          </a:moveTo>
                          <a:lnTo>
                            <a:pt x="0" y="4610"/>
                          </a:lnTo>
                          <a:cubicBezTo>
                            <a:pt x="1232" y="1915"/>
                            <a:pt x="3003" y="375"/>
                            <a:pt x="5082" y="67"/>
                          </a:cubicBezTo>
                          <a:cubicBezTo>
                            <a:pt x="8932" y="-549"/>
                            <a:pt x="12551" y="3301"/>
                            <a:pt x="12705" y="3455"/>
                          </a:cubicBezTo>
                          <a:lnTo>
                            <a:pt x="11550" y="4533"/>
                          </a:lnTo>
                          <a:cubicBezTo>
                            <a:pt x="11550" y="4533"/>
                            <a:pt x="8316" y="1145"/>
                            <a:pt x="5236" y="1607"/>
                          </a:cubicBezTo>
                          <a:cubicBezTo>
                            <a:pt x="3696" y="1838"/>
                            <a:pt x="2387" y="3070"/>
                            <a:pt x="1309" y="5303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0" name="任意多边形: 形状 1459">
                      <a:extLst>
                        <a:ext uri="{FF2B5EF4-FFF2-40B4-BE49-F238E27FC236}">
                          <a16:creationId xmlns:a16="http://schemas.microsoft.com/office/drawing/2014/main" id="{8B8B8E64-6BF3-0BA2-5D0C-9B7E3B2971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30388"/>
                      <a:ext cx="12782" cy="5452"/>
                    </a:xfrm>
                    <a:custGeom>
                      <a:avLst/>
                      <a:gdLst>
                        <a:gd name="connsiteX0" fmla="*/ 1386 w 12782"/>
                        <a:gd name="connsiteY0" fmla="*/ 5452 h 5452"/>
                        <a:gd name="connsiteX1" fmla="*/ 0 w 12782"/>
                        <a:gd name="connsiteY1" fmla="*/ 4836 h 5452"/>
                        <a:gd name="connsiteX2" fmla="*/ 5159 w 12782"/>
                        <a:gd name="connsiteY2" fmla="*/ 62 h 5452"/>
                        <a:gd name="connsiteX3" fmla="*/ 12782 w 12782"/>
                        <a:gd name="connsiteY3" fmla="*/ 3758 h 5452"/>
                        <a:gd name="connsiteX4" fmla="*/ 11627 w 12782"/>
                        <a:gd name="connsiteY4" fmla="*/ 4759 h 5452"/>
                        <a:gd name="connsiteX5" fmla="*/ 5390 w 12782"/>
                        <a:gd name="connsiteY5" fmla="*/ 1602 h 5452"/>
                        <a:gd name="connsiteX6" fmla="*/ 1463 w 12782"/>
                        <a:gd name="connsiteY6" fmla="*/ 5452 h 54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82" h="5452">
                          <a:moveTo>
                            <a:pt x="1386" y="5452"/>
                          </a:moveTo>
                          <a:lnTo>
                            <a:pt x="0" y="4836"/>
                          </a:lnTo>
                          <a:cubicBezTo>
                            <a:pt x="1309" y="1987"/>
                            <a:pt x="3003" y="370"/>
                            <a:pt x="5159" y="62"/>
                          </a:cubicBezTo>
                          <a:cubicBezTo>
                            <a:pt x="9009" y="-554"/>
                            <a:pt x="12628" y="3604"/>
                            <a:pt x="12782" y="3758"/>
                          </a:cubicBezTo>
                          <a:lnTo>
                            <a:pt x="11627" y="4759"/>
                          </a:lnTo>
                          <a:cubicBezTo>
                            <a:pt x="11627" y="4759"/>
                            <a:pt x="8393" y="1217"/>
                            <a:pt x="5390" y="1602"/>
                          </a:cubicBezTo>
                          <a:cubicBezTo>
                            <a:pt x="3850" y="1833"/>
                            <a:pt x="2464" y="3142"/>
                            <a:pt x="1463" y="5452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1" name="任意多边形: 形状 1460">
                      <a:extLst>
                        <a:ext uri="{FF2B5EF4-FFF2-40B4-BE49-F238E27FC236}">
                          <a16:creationId xmlns:a16="http://schemas.microsoft.com/office/drawing/2014/main" id="{DB13714E-FCD8-9ACF-612D-DB9B8E1B74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46652"/>
                      <a:ext cx="12782" cy="5590"/>
                    </a:xfrm>
                    <a:custGeom>
                      <a:avLst/>
                      <a:gdLst>
                        <a:gd name="connsiteX0" fmla="*/ 1386 w 12782"/>
                        <a:gd name="connsiteY0" fmla="*/ 5591 h 5590"/>
                        <a:gd name="connsiteX1" fmla="*/ 0 w 12782"/>
                        <a:gd name="connsiteY1" fmla="*/ 4975 h 5590"/>
                        <a:gd name="connsiteX2" fmla="*/ 5236 w 12782"/>
                        <a:gd name="connsiteY2" fmla="*/ 47 h 5590"/>
                        <a:gd name="connsiteX3" fmla="*/ 12782 w 12782"/>
                        <a:gd name="connsiteY3" fmla="*/ 3974 h 5590"/>
                        <a:gd name="connsiteX4" fmla="*/ 11550 w 12782"/>
                        <a:gd name="connsiteY4" fmla="*/ 4975 h 5590"/>
                        <a:gd name="connsiteX5" fmla="*/ 5390 w 12782"/>
                        <a:gd name="connsiteY5" fmla="*/ 1587 h 5590"/>
                        <a:gd name="connsiteX6" fmla="*/ 1386 w 12782"/>
                        <a:gd name="connsiteY6" fmla="*/ 5591 h 5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82" h="5590">
                          <a:moveTo>
                            <a:pt x="1386" y="5591"/>
                          </a:moveTo>
                          <a:lnTo>
                            <a:pt x="0" y="4975"/>
                          </a:lnTo>
                          <a:cubicBezTo>
                            <a:pt x="1309" y="1972"/>
                            <a:pt x="3080" y="355"/>
                            <a:pt x="5236" y="47"/>
                          </a:cubicBezTo>
                          <a:cubicBezTo>
                            <a:pt x="9086" y="-492"/>
                            <a:pt x="12628" y="3820"/>
                            <a:pt x="12782" y="3974"/>
                          </a:cubicBezTo>
                          <a:lnTo>
                            <a:pt x="11550" y="4975"/>
                          </a:lnTo>
                          <a:cubicBezTo>
                            <a:pt x="11550" y="4975"/>
                            <a:pt x="8316" y="1125"/>
                            <a:pt x="5390" y="1587"/>
                          </a:cubicBezTo>
                          <a:cubicBezTo>
                            <a:pt x="3850" y="1818"/>
                            <a:pt x="2464" y="3127"/>
                            <a:pt x="1386" y="5591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2" name="任意多边形: 形状 1461">
                      <a:extLst>
                        <a:ext uri="{FF2B5EF4-FFF2-40B4-BE49-F238E27FC236}">
                          <a16:creationId xmlns:a16="http://schemas.microsoft.com/office/drawing/2014/main" id="{43BDB37F-91FE-9424-48A8-B78B07C0F6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562792"/>
                      <a:ext cx="12782" cy="5775"/>
                    </a:xfrm>
                    <a:custGeom>
                      <a:avLst/>
                      <a:gdLst>
                        <a:gd name="connsiteX0" fmla="*/ 1386 w 12782"/>
                        <a:gd name="connsiteY0" fmla="*/ 5775 h 5775"/>
                        <a:gd name="connsiteX1" fmla="*/ 0 w 12782"/>
                        <a:gd name="connsiteY1" fmla="*/ 5159 h 5775"/>
                        <a:gd name="connsiteX2" fmla="*/ 5236 w 12782"/>
                        <a:gd name="connsiteY2" fmla="*/ 0 h 5775"/>
                        <a:gd name="connsiteX3" fmla="*/ 5852 w 12782"/>
                        <a:gd name="connsiteY3" fmla="*/ 0 h 5775"/>
                        <a:gd name="connsiteX4" fmla="*/ 12782 w 12782"/>
                        <a:gd name="connsiteY4" fmla="*/ 4235 h 5775"/>
                        <a:gd name="connsiteX5" fmla="*/ 11550 w 12782"/>
                        <a:gd name="connsiteY5" fmla="*/ 5159 h 5775"/>
                        <a:gd name="connsiteX6" fmla="*/ 5467 w 12782"/>
                        <a:gd name="connsiteY6" fmla="*/ 1540 h 5775"/>
                        <a:gd name="connsiteX7" fmla="*/ 1463 w 12782"/>
                        <a:gd name="connsiteY7" fmla="*/ 5698 h 5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782" h="5775">
                          <a:moveTo>
                            <a:pt x="1386" y="5775"/>
                          </a:moveTo>
                          <a:lnTo>
                            <a:pt x="0" y="5159"/>
                          </a:lnTo>
                          <a:cubicBezTo>
                            <a:pt x="1309" y="2002"/>
                            <a:pt x="3080" y="308"/>
                            <a:pt x="5236" y="0"/>
                          </a:cubicBezTo>
                          <a:cubicBezTo>
                            <a:pt x="5467" y="0"/>
                            <a:pt x="5621" y="0"/>
                            <a:pt x="5852" y="0"/>
                          </a:cubicBezTo>
                          <a:cubicBezTo>
                            <a:pt x="9471" y="0"/>
                            <a:pt x="12628" y="4081"/>
                            <a:pt x="12782" y="4235"/>
                          </a:cubicBezTo>
                          <a:lnTo>
                            <a:pt x="11550" y="5159"/>
                          </a:lnTo>
                          <a:cubicBezTo>
                            <a:pt x="11550" y="5159"/>
                            <a:pt x="8547" y="1232"/>
                            <a:pt x="5467" y="1540"/>
                          </a:cubicBezTo>
                          <a:cubicBezTo>
                            <a:pt x="3927" y="1771"/>
                            <a:pt x="2541" y="3157"/>
                            <a:pt x="1463" y="5698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63" name="图形 22">
                    <a:extLst>
                      <a:ext uri="{FF2B5EF4-FFF2-40B4-BE49-F238E27FC236}">
                        <a16:creationId xmlns:a16="http://schemas.microsoft.com/office/drawing/2014/main" id="{9E316F69-8E60-61DC-1839-AC1B0674ADAD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589963"/>
                    <a:ext cx="13013" cy="148009"/>
                    <a:chOff x="8857069" y="2589963"/>
                    <a:chExt cx="13013" cy="148009"/>
                  </a:xfrm>
                  <a:solidFill>
                    <a:srgbClr val="399FB7"/>
                  </a:solidFill>
                </p:grpSpPr>
                <p:sp>
                  <p:nvSpPr>
                    <p:cNvPr id="1464" name="任意多边形: 形状 1463">
                      <a:extLst>
                        <a:ext uri="{FF2B5EF4-FFF2-40B4-BE49-F238E27FC236}">
                          <a16:creationId xmlns:a16="http://schemas.microsoft.com/office/drawing/2014/main" id="{52C593EB-B48E-346D-BB56-332BE26BC5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589963"/>
                      <a:ext cx="12397" cy="4630"/>
                    </a:xfrm>
                    <a:custGeom>
                      <a:avLst/>
                      <a:gdLst>
                        <a:gd name="connsiteX0" fmla="*/ 1309 w 12397"/>
                        <a:gd name="connsiteY0" fmla="*/ 4631 h 4630"/>
                        <a:gd name="connsiteX1" fmla="*/ 0 w 12397"/>
                        <a:gd name="connsiteY1" fmla="*/ 3861 h 4630"/>
                        <a:gd name="connsiteX2" fmla="*/ 4543 w 12397"/>
                        <a:gd name="connsiteY2" fmla="*/ 165 h 4630"/>
                        <a:gd name="connsiteX3" fmla="*/ 12397 w 12397"/>
                        <a:gd name="connsiteY3" fmla="*/ 2090 h 4630"/>
                        <a:gd name="connsiteX4" fmla="*/ 11473 w 12397"/>
                        <a:gd name="connsiteY4" fmla="*/ 3322 h 4630"/>
                        <a:gd name="connsiteX5" fmla="*/ 4774 w 12397"/>
                        <a:gd name="connsiteY5" fmla="*/ 1628 h 4630"/>
                        <a:gd name="connsiteX6" fmla="*/ 1232 w 12397"/>
                        <a:gd name="connsiteY6" fmla="*/ 4554 h 46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397" h="4630">
                          <a:moveTo>
                            <a:pt x="1309" y="4631"/>
                          </a:moveTo>
                          <a:lnTo>
                            <a:pt x="0" y="3861"/>
                          </a:lnTo>
                          <a:cubicBezTo>
                            <a:pt x="1078" y="1859"/>
                            <a:pt x="2618" y="627"/>
                            <a:pt x="4543" y="165"/>
                          </a:cubicBezTo>
                          <a:cubicBezTo>
                            <a:pt x="8393" y="-682"/>
                            <a:pt x="12243" y="2013"/>
                            <a:pt x="12397" y="2090"/>
                          </a:cubicBezTo>
                          <a:lnTo>
                            <a:pt x="11473" y="3322"/>
                          </a:lnTo>
                          <a:cubicBezTo>
                            <a:pt x="11473" y="3322"/>
                            <a:pt x="7931" y="858"/>
                            <a:pt x="4774" y="1628"/>
                          </a:cubicBezTo>
                          <a:cubicBezTo>
                            <a:pt x="3311" y="1936"/>
                            <a:pt x="2156" y="2937"/>
                            <a:pt x="1232" y="4554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5" name="任意多边形: 形状 1464">
                      <a:extLst>
                        <a:ext uri="{FF2B5EF4-FFF2-40B4-BE49-F238E27FC236}">
                          <a16:creationId xmlns:a16="http://schemas.microsoft.com/office/drawing/2014/main" id="{3D8BC262-D2C7-4572-06EB-CA5751FA4B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04296"/>
                      <a:ext cx="12474" cy="4465"/>
                    </a:xfrm>
                    <a:custGeom>
                      <a:avLst/>
                      <a:gdLst>
                        <a:gd name="connsiteX0" fmla="*/ 1309 w 12474"/>
                        <a:gd name="connsiteY0" fmla="*/ 4466 h 4465"/>
                        <a:gd name="connsiteX1" fmla="*/ 0 w 12474"/>
                        <a:gd name="connsiteY1" fmla="*/ 3696 h 4465"/>
                        <a:gd name="connsiteX2" fmla="*/ 4543 w 12474"/>
                        <a:gd name="connsiteY2" fmla="*/ 154 h 4465"/>
                        <a:gd name="connsiteX3" fmla="*/ 12474 w 12474"/>
                        <a:gd name="connsiteY3" fmla="*/ 2310 h 4465"/>
                        <a:gd name="connsiteX4" fmla="*/ 11550 w 12474"/>
                        <a:gd name="connsiteY4" fmla="*/ 3542 h 4465"/>
                        <a:gd name="connsiteX5" fmla="*/ 4851 w 12474"/>
                        <a:gd name="connsiteY5" fmla="*/ 1617 h 4465"/>
                        <a:gd name="connsiteX6" fmla="*/ 1386 w 12474"/>
                        <a:gd name="connsiteY6" fmla="*/ 4466 h 44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474" h="4465">
                          <a:moveTo>
                            <a:pt x="1309" y="4466"/>
                          </a:moveTo>
                          <a:lnTo>
                            <a:pt x="0" y="3696"/>
                          </a:lnTo>
                          <a:cubicBezTo>
                            <a:pt x="1078" y="1694"/>
                            <a:pt x="2618" y="539"/>
                            <a:pt x="4543" y="154"/>
                          </a:cubicBezTo>
                          <a:cubicBezTo>
                            <a:pt x="8393" y="-693"/>
                            <a:pt x="12320" y="2233"/>
                            <a:pt x="12474" y="2310"/>
                          </a:cubicBezTo>
                          <a:lnTo>
                            <a:pt x="11550" y="3542"/>
                          </a:lnTo>
                          <a:cubicBezTo>
                            <a:pt x="11550" y="3542"/>
                            <a:pt x="8008" y="1001"/>
                            <a:pt x="4851" y="1617"/>
                          </a:cubicBezTo>
                          <a:cubicBezTo>
                            <a:pt x="3388" y="1925"/>
                            <a:pt x="2233" y="2849"/>
                            <a:pt x="1386" y="446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6" name="任意多边形: 形状 1465">
                      <a:extLst>
                        <a:ext uri="{FF2B5EF4-FFF2-40B4-BE49-F238E27FC236}">
                          <a16:creationId xmlns:a16="http://schemas.microsoft.com/office/drawing/2014/main" id="{E6DE6601-4E42-27C3-99A0-1030DD5079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18551"/>
                      <a:ext cx="12551" cy="4379"/>
                    </a:xfrm>
                    <a:custGeom>
                      <a:avLst/>
                      <a:gdLst>
                        <a:gd name="connsiteX0" fmla="*/ 1309 w 12551"/>
                        <a:gd name="connsiteY0" fmla="*/ 4379 h 4379"/>
                        <a:gd name="connsiteX1" fmla="*/ 0 w 12551"/>
                        <a:gd name="connsiteY1" fmla="*/ 3609 h 4379"/>
                        <a:gd name="connsiteX2" fmla="*/ 4543 w 12551"/>
                        <a:gd name="connsiteY2" fmla="*/ 144 h 4379"/>
                        <a:gd name="connsiteX3" fmla="*/ 12551 w 12551"/>
                        <a:gd name="connsiteY3" fmla="*/ 2531 h 4379"/>
                        <a:gd name="connsiteX4" fmla="*/ 11627 w 12551"/>
                        <a:gd name="connsiteY4" fmla="*/ 3763 h 4379"/>
                        <a:gd name="connsiteX5" fmla="*/ 4851 w 12551"/>
                        <a:gd name="connsiteY5" fmla="*/ 1607 h 4379"/>
                        <a:gd name="connsiteX6" fmla="*/ 1386 w 12551"/>
                        <a:gd name="connsiteY6" fmla="*/ 4302 h 4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379">
                          <a:moveTo>
                            <a:pt x="1309" y="4379"/>
                          </a:moveTo>
                          <a:lnTo>
                            <a:pt x="0" y="3609"/>
                          </a:lnTo>
                          <a:cubicBezTo>
                            <a:pt x="1155" y="1684"/>
                            <a:pt x="2618" y="529"/>
                            <a:pt x="4543" y="144"/>
                          </a:cubicBezTo>
                          <a:cubicBezTo>
                            <a:pt x="8470" y="-703"/>
                            <a:pt x="12397" y="2454"/>
                            <a:pt x="12551" y="2531"/>
                          </a:cubicBezTo>
                          <a:lnTo>
                            <a:pt x="11627" y="3763"/>
                          </a:lnTo>
                          <a:cubicBezTo>
                            <a:pt x="11627" y="3763"/>
                            <a:pt x="8085" y="991"/>
                            <a:pt x="4851" y="1607"/>
                          </a:cubicBezTo>
                          <a:cubicBezTo>
                            <a:pt x="3465" y="1915"/>
                            <a:pt x="2233" y="2839"/>
                            <a:pt x="1386" y="4302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7" name="任意多边形: 形状 1466">
                      <a:extLst>
                        <a:ext uri="{FF2B5EF4-FFF2-40B4-BE49-F238E27FC236}">
                          <a16:creationId xmlns:a16="http://schemas.microsoft.com/office/drawing/2014/main" id="{D92E24A4-4EAA-715E-82E8-50BB0FA1DF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32844"/>
                      <a:ext cx="12551" cy="4255"/>
                    </a:xfrm>
                    <a:custGeom>
                      <a:avLst/>
                      <a:gdLst>
                        <a:gd name="connsiteX0" fmla="*/ 1309 w 12551"/>
                        <a:gd name="connsiteY0" fmla="*/ 4255 h 4255"/>
                        <a:gd name="connsiteX1" fmla="*/ 0 w 12551"/>
                        <a:gd name="connsiteY1" fmla="*/ 3485 h 4255"/>
                        <a:gd name="connsiteX2" fmla="*/ 4466 w 12551"/>
                        <a:gd name="connsiteY2" fmla="*/ 97 h 4255"/>
                        <a:gd name="connsiteX3" fmla="*/ 12551 w 12551"/>
                        <a:gd name="connsiteY3" fmla="*/ 2792 h 4255"/>
                        <a:gd name="connsiteX4" fmla="*/ 11550 w 12551"/>
                        <a:gd name="connsiteY4" fmla="*/ 3947 h 4255"/>
                        <a:gd name="connsiteX5" fmla="*/ 4697 w 12551"/>
                        <a:gd name="connsiteY5" fmla="*/ 1637 h 4255"/>
                        <a:gd name="connsiteX6" fmla="*/ 1232 w 12551"/>
                        <a:gd name="connsiteY6" fmla="*/ 4255 h 4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255">
                          <a:moveTo>
                            <a:pt x="1309" y="4255"/>
                          </a:moveTo>
                          <a:lnTo>
                            <a:pt x="0" y="3485"/>
                          </a:lnTo>
                          <a:cubicBezTo>
                            <a:pt x="1155" y="1560"/>
                            <a:pt x="2618" y="405"/>
                            <a:pt x="4466" y="97"/>
                          </a:cubicBezTo>
                          <a:cubicBezTo>
                            <a:pt x="8393" y="-596"/>
                            <a:pt x="12397" y="2638"/>
                            <a:pt x="12551" y="2792"/>
                          </a:cubicBezTo>
                          <a:lnTo>
                            <a:pt x="11550" y="3947"/>
                          </a:lnTo>
                          <a:cubicBezTo>
                            <a:pt x="11550" y="3947"/>
                            <a:pt x="7854" y="1021"/>
                            <a:pt x="4697" y="1637"/>
                          </a:cubicBezTo>
                          <a:cubicBezTo>
                            <a:pt x="3311" y="1868"/>
                            <a:pt x="2156" y="2792"/>
                            <a:pt x="1232" y="425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8" name="任意多边形: 形状 1467">
                      <a:extLst>
                        <a:ext uri="{FF2B5EF4-FFF2-40B4-BE49-F238E27FC236}">
                          <a16:creationId xmlns:a16="http://schemas.microsoft.com/office/drawing/2014/main" id="{F5F5EEA9-E5D7-70F1-5BDB-E161BD7218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47112"/>
                      <a:ext cx="12628" cy="4155"/>
                    </a:xfrm>
                    <a:custGeom>
                      <a:avLst/>
                      <a:gdLst>
                        <a:gd name="connsiteX0" fmla="*/ 1309 w 12628"/>
                        <a:gd name="connsiteY0" fmla="*/ 4156 h 4155"/>
                        <a:gd name="connsiteX1" fmla="*/ 0 w 12628"/>
                        <a:gd name="connsiteY1" fmla="*/ 3386 h 4155"/>
                        <a:gd name="connsiteX2" fmla="*/ 4466 w 12628"/>
                        <a:gd name="connsiteY2" fmla="*/ 75 h 4155"/>
                        <a:gd name="connsiteX3" fmla="*/ 12628 w 12628"/>
                        <a:gd name="connsiteY3" fmla="*/ 3001 h 4155"/>
                        <a:gd name="connsiteX4" fmla="*/ 11627 w 12628"/>
                        <a:gd name="connsiteY4" fmla="*/ 4156 h 4155"/>
                        <a:gd name="connsiteX5" fmla="*/ 4697 w 12628"/>
                        <a:gd name="connsiteY5" fmla="*/ 1615 h 4155"/>
                        <a:gd name="connsiteX6" fmla="*/ 1309 w 12628"/>
                        <a:gd name="connsiteY6" fmla="*/ 4156 h 4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155">
                          <a:moveTo>
                            <a:pt x="1309" y="4156"/>
                          </a:moveTo>
                          <a:lnTo>
                            <a:pt x="0" y="3386"/>
                          </a:lnTo>
                          <a:cubicBezTo>
                            <a:pt x="1155" y="1538"/>
                            <a:pt x="2618" y="383"/>
                            <a:pt x="4466" y="75"/>
                          </a:cubicBezTo>
                          <a:cubicBezTo>
                            <a:pt x="8393" y="-541"/>
                            <a:pt x="12474" y="2847"/>
                            <a:pt x="12628" y="3001"/>
                          </a:cubicBezTo>
                          <a:lnTo>
                            <a:pt x="11627" y="4156"/>
                          </a:lnTo>
                          <a:cubicBezTo>
                            <a:pt x="11627" y="4156"/>
                            <a:pt x="8008" y="1153"/>
                            <a:pt x="4697" y="1615"/>
                          </a:cubicBezTo>
                          <a:cubicBezTo>
                            <a:pt x="3311" y="1846"/>
                            <a:pt x="2156" y="2693"/>
                            <a:pt x="1309" y="415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9" name="任意多边形: 形状 1468">
                      <a:extLst>
                        <a:ext uri="{FF2B5EF4-FFF2-40B4-BE49-F238E27FC236}">
                          <a16:creationId xmlns:a16="http://schemas.microsoft.com/office/drawing/2014/main" id="{57E8FCEB-50DC-7361-557A-EA87109204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61207"/>
                      <a:ext cx="12705" cy="4459"/>
                    </a:xfrm>
                    <a:custGeom>
                      <a:avLst/>
                      <a:gdLst>
                        <a:gd name="connsiteX0" fmla="*/ 11704 w 12705"/>
                        <a:gd name="connsiteY0" fmla="*/ 4460 h 4459"/>
                        <a:gd name="connsiteX1" fmla="*/ 4697 w 12705"/>
                        <a:gd name="connsiteY1" fmla="*/ 1688 h 4459"/>
                        <a:gd name="connsiteX2" fmla="*/ 1309 w 12705"/>
                        <a:gd name="connsiteY2" fmla="*/ 4152 h 4459"/>
                        <a:gd name="connsiteX3" fmla="*/ 0 w 12705"/>
                        <a:gd name="connsiteY3" fmla="*/ 3305 h 4459"/>
                        <a:gd name="connsiteX4" fmla="*/ 4466 w 12705"/>
                        <a:gd name="connsiteY4" fmla="*/ 70 h 4459"/>
                        <a:gd name="connsiteX5" fmla="*/ 12705 w 12705"/>
                        <a:gd name="connsiteY5" fmla="*/ 3228 h 4459"/>
                        <a:gd name="connsiteX6" fmla="*/ 11704 w 12705"/>
                        <a:gd name="connsiteY6" fmla="*/ 4383 h 44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4459">
                          <a:moveTo>
                            <a:pt x="11704" y="4460"/>
                          </a:moveTo>
                          <a:cubicBezTo>
                            <a:pt x="11704" y="4460"/>
                            <a:pt x="8008" y="1149"/>
                            <a:pt x="4697" y="1688"/>
                          </a:cubicBezTo>
                          <a:cubicBezTo>
                            <a:pt x="3311" y="1919"/>
                            <a:pt x="2233" y="2689"/>
                            <a:pt x="1309" y="4152"/>
                          </a:cubicBezTo>
                          <a:lnTo>
                            <a:pt x="0" y="3305"/>
                          </a:lnTo>
                          <a:cubicBezTo>
                            <a:pt x="1155" y="1456"/>
                            <a:pt x="2618" y="379"/>
                            <a:pt x="4466" y="70"/>
                          </a:cubicBezTo>
                          <a:cubicBezTo>
                            <a:pt x="8470" y="-545"/>
                            <a:pt x="12551" y="3074"/>
                            <a:pt x="12705" y="3228"/>
                          </a:cubicBezTo>
                          <a:lnTo>
                            <a:pt x="11704" y="4383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0" name="任意多边形: 形状 1469">
                      <a:extLst>
                        <a:ext uri="{FF2B5EF4-FFF2-40B4-BE49-F238E27FC236}">
                          <a16:creationId xmlns:a16="http://schemas.microsoft.com/office/drawing/2014/main" id="{61BB1D2B-4FCE-76CF-6951-1EC7B83D24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75548"/>
                      <a:ext cx="12782" cy="4595"/>
                    </a:xfrm>
                    <a:custGeom>
                      <a:avLst/>
                      <a:gdLst>
                        <a:gd name="connsiteX0" fmla="*/ 11704 w 12782"/>
                        <a:gd name="connsiteY0" fmla="*/ 4596 h 4595"/>
                        <a:gd name="connsiteX1" fmla="*/ 4620 w 12782"/>
                        <a:gd name="connsiteY1" fmla="*/ 1593 h 4595"/>
                        <a:gd name="connsiteX2" fmla="*/ 1309 w 12782"/>
                        <a:gd name="connsiteY2" fmla="*/ 3980 h 4595"/>
                        <a:gd name="connsiteX3" fmla="*/ 0 w 12782"/>
                        <a:gd name="connsiteY3" fmla="*/ 3133 h 4595"/>
                        <a:gd name="connsiteX4" fmla="*/ 4466 w 12782"/>
                        <a:gd name="connsiteY4" fmla="*/ 53 h 4595"/>
                        <a:gd name="connsiteX5" fmla="*/ 12782 w 12782"/>
                        <a:gd name="connsiteY5" fmla="*/ 3441 h 4595"/>
                        <a:gd name="connsiteX6" fmla="*/ 11704 w 12782"/>
                        <a:gd name="connsiteY6" fmla="*/ 4596 h 4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82" h="4595">
                          <a:moveTo>
                            <a:pt x="11704" y="4596"/>
                          </a:moveTo>
                          <a:cubicBezTo>
                            <a:pt x="11704" y="4596"/>
                            <a:pt x="8008" y="1054"/>
                            <a:pt x="4620" y="1593"/>
                          </a:cubicBezTo>
                          <a:cubicBezTo>
                            <a:pt x="3234" y="1747"/>
                            <a:pt x="2156" y="2517"/>
                            <a:pt x="1309" y="3980"/>
                          </a:cubicBezTo>
                          <a:lnTo>
                            <a:pt x="0" y="3133"/>
                          </a:lnTo>
                          <a:cubicBezTo>
                            <a:pt x="1155" y="1285"/>
                            <a:pt x="2618" y="284"/>
                            <a:pt x="4466" y="53"/>
                          </a:cubicBezTo>
                          <a:cubicBezTo>
                            <a:pt x="8547" y="-486"/>
                            <a:pt x="12628" y="3287"/>
                            <a:pt x="12782" y="3441"/>
                          </a:cubicBezTo>
                          <a:lnTo>
                            <a:pt x="11704" y="4596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1" name="任意多边形: 形状 1470">
                      <a:extLst>
                        <a:ext uri="{FF2B5EF4-FFF2-40B4-BE49-F238E27FC236}">
                          <a16:creationId xmlns:a16="http://schemas.microsoft.com/office/drawing/2014/main" id="{3FC1F852-9249-3B92-C7BD-DD621CEFD8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89796"/>
                      <a:ext cx="12859" cy="4824"/>
                    </a:xfrm>
                    <a:custGeom>
                      <a:avLst/>
                      <a:gdLst>
                        <a:gd name="connsiteX0" fmla="*/ 11781 w 12859"/>
                        <a:gd name="connsiteY0" fmla="*/ 4824 h 4824"/>
                        <a:gd name="connsiteX1" fmla="*/ 4620 w 12859"/>
                        <a:gd name="connsiteY1" fmla="*/ 1590 h 4824"/>
                        <a:gd name="connsiteX2" fmla="*/ 1309 w 12859"/>
                        <a:gd name="connsiteY2" fmla="*/ 3900 h 4824"/>
                        <a:gd name="connsiteX3" fmla="*/ 0 w 12859"/>
                        <a:gd name="connsiteY3" fmla="*/ 3053 h 4824"/>
                        <a:gd name="connsiteX4" fmla="*/ 4466 w 12859"/>
                        <a:gd name="connsiteY4" fmla="*/ 50 h 4824"/>
                        <a:gd name="connsiteX5" fmla="*/ 12860 w 12859"/>
                        <a:gd name="connsiteY5" fmla="*/ 3669 h 4824"/>
                        <a:gd name="connsiteX6" fmla="*/ 11781 w 12859"/>
                        <a:gd name="connsiteY6" fmla="*/ 4747 h 4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859" h="4824">
                          <a:moveTo>
                            <a:pt x="11781" y="4824"/>
                          </a:moveTo>
                          <a:cubicBezTo>
                            <a:pt x="11781" y="4824"/>
                            <a:pt x="8008" y="1282"/>
                            <a:pt x="4620" y="1590"/>
                          </a:cubicBezTo>
                          <a:cubicBezTo>
                            <a:pt x="3311" y="1744"/>
                            <a:pt x="2233" y="2514"/>
                            <a:pt x="1309" y="3900"/>
                          </a:cubicBezTo>
                          <a:lnTo>
                            <a:pt x="0" y="3053"/>
                          </a:lnTo>
                          <a:cubicBezTo>
                            <a:pt x="1155" y="1282"/>
                            <a:pt x="2618" y="204"/>
                            <a:pt x="4466" y="50"/>
                          </a:cubicBezTo>
                          <a:cubicBezTo>
                            <a:pt x="8547" y="-489"/>
                            <a:pt x="12705" y="3515"/>
                            <a:pt x="12860" y="3669"/>
                          </a:cubicBezTo>
                          <a:lnTo>
                            <a:pt x="11781" y="4747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2" name="任意多边形: 形状 1471">
                      <a:extLst>
                        <a:ext uri="{FF2B5EF4-FFF2-40B4-BE49-F238E27FC236}">
                          <a16:creationId xmlns:a16="http://schemas.microsoft.com/office/drawing/2014/main" id="{818BF63B-82F0-B4F6-1F75-C2F9E06C8A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03979"/>
                      <a:ext cx="12859" cy="5040"/>
                    </a:xfrm>
                    <a:custGeom>
                      <a:avLst/>
                      <a:gdLst>
                        <a:gd name="connsiteX0" fmla="*/ 11858 w 12859"/>
                        <a:gd name="connsiteY0" fmla="*/ 5041 h 5040"/>
                        <a:gd name="connsiteX1" fmla="*/ 4620 w 12859"/>
                        <a:gd name="connsiteY1" fmla="*/ 1576 h 5040"/>
                        <a:gd name="connsiteX2" fmla="*/ 1309 w 12859"/>
                        <a:gd name="connsiteY2" fmla="*/ 3809 h 5040"/>
                        <a:gd name="connsiteX3" fmla="*/ 0 w 12859"/>
                        <a:gd name="connsiteY3" fmla="*/ 2962 h 5040"/>
                        <a:gd name="connsiteX4" fmla="*/ 4389 w 12859"/>
                        <a:gd name="connsiteY4" fmla="*/ 36 h 5040"/>
                        <a:gd name="connsiteX5" fmla="*/ 12860 w 12859"/>
                        <a:gd name="connsiteY5" fmla="*/ 3886 h 5040"/>
                        <a:gd name="connsiteX6" fmla="*/ 11781 w 12859"/>
                        <a:gd name="connsiteY6" fmla="*/ 4964 h 5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859" h="5040">
                          <a:moveTo>
                            <a:pt x="11858" y="5041"/>
                          </a:moveTo>
                          <a:cubicBezTo>
                            <a:pt x="11858" y="5041"/>
                            <a:pt x="8008" y="1268"/>
                            <a:pt x="4620" y="1576"/>
                          </a:cubicBezTo>
                          <a:cubicBezTo>
                            <a:pt x="3311" y="1730"/>
                            <a:pt x="2233" y="2423"/>
                            <a:pt x="1309" y="3809"/>
                          </a:cubicBezTo>
                          <a:lnTo>
                            <a:pt x="0" y="2962"/>
                          </a:lnTo>
                          <a:cubicBezTo>
                            <a:pt x="1155" y="1191"/>
                            <a:pt x="2618" y="190"/>
                            <a:pt x="4389" y="36"/>
                          </a:cubicBezTo>
                          <a:cubicBezTo>
                            <a:pt x="8470" y="-426"/>
                            <a:pt x="12705" y="3732"/>
                            <a:pt x="12860" y="3886"/>
                          </a:cubicBezTo>
                          <a:lnTo>
                            <a:pt x="11781" y="4964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3" name="任意多边形: 形状 1472">
                      <a:extLst>
                        <a:ext uri="{FF2B5EF4-FFF2-40B4-BE49-F238E27FC236}">
                          <a16:creationId xmlns:a16="http://schemas.microsoft.com/office/drawing/2014/main" id="{A372520F-1D64-55F2-28EA-4014DC2AD0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18235"/>
                      <a:ext cx="12936" cy="5260"/>
                    </a:xfrm>
                    <a:custGeom>
                      <a:avLst/>
                      <a:gdLst>
                        <a:gd name="connsiteX0" fmla="*/ 11858 w 12936"/>
                        <a:gd name="connsiteY0" fmla="*/ 5261 h 5260"/>
                        <a:gd name="connsiteX1" fmla="*/ 4928 w 12936"/>
                        <a:gd name="connsiteY1" fmla="*/ 1564 h 5260"/>
                        <a:gd name="connsiteX2" fmla="*/ 4543 w 12936"/>
                        <a:gd name="connsiteY2" fmla="*/ 1564 h 5260"/>
                        <a:gd name="connsiteX3" fmla="*/ 1309 w 12936"/>
                        <a:gd name="connsiteY3" fmla="*/ 3721 h 5260"/>
                        <a:gd name="connsiteX4" fmla="*/ 0 w 12936"/>
                        <a:gd name="connsiteY4" fmla="*/ 2874 h 5260"/>
                        <a:gd name="connsiteX5" fmla="*/ 4389 w 12936"/>
                        <a:gd name="connsiteY5" fmla="*/ 24 h 5260"/>
                        <a:gd name="connsiteX6" fmla="*/ 12937 w 12936"/>
                        <a:gd name="connsiteY6" fmla="*/ 4183 h 5260"/>
                        <a:gd name="connsiteX7" fmla="*/ 11858 w 12936"/>
                        <a:gd name="connsiteY7" fmla="*/ 5261 h 52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936" h="5260">
                          <a:moveTo>
                            <a:pt x="11858" y="5261"/>
                          </a:moveTo>
                          <a:cubicBezTo>
                            <a:pt x="11858" y="5261"/>
                            <a:pt x="8239" y="1564"/>
                            <a:pt x="4928" y="1564"/>
                          </a:cubicBezTo>
                          <a:cubicBezTo>
                            <a:pt x="4774" y="1564"/>
                            <a:pt x="4697" y="1564"/>
                            <a:pt x="4543" y="1564"/>
                          </a:cubicBezTo>
                          <a:cubicBezTo>
                            <a:pt x="3234" y="1642"/>
                            <a:pt x="2156" y="2412"/>
                            <a:pt x="1309" y="3721"/>
                          </a:cubicBezTo>
                          <a:lnTo>
                            <a:pt x="0" y="2874"/>
                          </a:lnTo>
                          <a:cubicBezTo>
                            <a:pt x="1155" y="1180"/>
                            <a:pt x="2618" y="178"/>
                            <a:pt x="4389" y="24"/>
                          </a:cubicBezTo>
                          <a:cubicBezTo>
                            <a:pt x="8547" y="-361"/>
                            <a:pt x="12782" y="3952"/>
                            <a:pt x="12937" y="4183"/>
                          </a:cubicBezTo>
                          <a:lnTo>
                            <a:pt x="11858" y="5261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4" name="任意多边形: 形状 1473">
                      <a:extLst>
                        <a:ext uri="{FF2B5EF4-FFF2-40B4-BE49-F238E27FC236}">
                          <a16:creationId xmlns:a16="http://schemas.microsoft.com/office/drawing/2014/main" id="{9B2340EB-307C-4C9B-151F-C9F0DAB4D2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32497"/>
                      <a:ext cx="13013" cy="5476"/>
                    </a:xfrm>
                    <a:custGeom>
                      <a:avLst/>
                      <a:gdLst>
                        <a:gd name="connsiteX0" fmla="*/ 11936 w 13013"/>
                        <a:gd name="connsiteY0" fmla="*/ 5476 h 5476"/>
                        <a:gd name="connsiteX1" fmla="*/ 4851 w 13013"/>
                        <a:gd name="connsiteY1" fmla="*/ 1549 h 5476"/>
                        <a:gd name="connsiteX2" fmla="*/ 4543 w 13013"/>
                        <a:gd name="connsiteY2" fmla="*/ 1549 h 5476"/>
                        <a:gd name="connsiteX3" fmla="*/ 1309 w 13013"/>
                        <a:gd name="connsiteY3" fmla="*/ 3628 h 5476"/>
                        <a:gd name="connsiteX4" fmla="*/ 0 w 13013"/>
                        <a:gd name="connsiteY4" fmla="*/ 2781 h 5476"/>
                        <a:gd name="connsiteX5" fmla="*/ 4389 w 13013"/>
                        <a:gd name="connsiteY5" fmla="*/ 9 h 5476"/>
                        <a:gd name="connsiteX6" fmla="*/ 13013 w 13013"/>
                        <a:gd name="connsiteY6" fmla="*/ 4398 h 5476"/>
                        <a:gd name="connsiteX7" fmla="*/ 11858 w 13013"/>
                        <a:gd name="connsiteY7" fmla="*/ 5476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013" h="5476">
                          <a:moveTo>
                            <a:pt x="11936" y="5476"/>
                          </a:moveTo>
                          <a:cubicBezTo>
                            <a:pt x="11936" y="5476"/>
                            <a:pt x="8239" y="1549"/>
                            <a:pt x="4851" y="1549"/>
                          </a:cubicBezTo>
                          <a:cubicBezTo>
                            <a:pt x="4774" y="1549"/>
                            <a:pt x="4620" y="1549"/>
                            <a:pt x="4543" y="1549"/>
                          </a:cubicBezTo>
                          <a:cubicBezTo>
                            <a:pt x="3234" y="1626"/>
                            <a:pt x="2233" y="2319"/>
                            <a:pt x="1309" y="3628"/>
                          </a:cubicBezTo>
                          <a:lnTo>
                            <a:pt x="0" y="2781"/>
                          </a:lnTo>
                          <a:cubicBezTo>
                            <a:pt x="1155" y="1087"/>
                            <a:pt x="2618" y="163"/>
                            <a:pt x="4389" y="9"/>
                          </a:cubicBezTo>
                          <a:cubicBezTo>
                            <a:pt x="8547" y="-222"/>
                            <a:pt x="12860" y="4244"/>
                            <a:pt x="13013" y="4398"/>
                          </a:cubicBezTo>
                          <a:lnTo>
                            <a:pt x="11858" y="5476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475" name="图形 22">
                  <a:extLst>
                    <a:ext uri="{FF2B5EF4-FFF2-40B4-BE49-F238E27FC236}">
                      <a16:creationId xmlns:a16="http://schemas.microsoft.com/office/drawing/2014/main" id="{646BE973-F45B-4729-374E-89BBBC926A6A}"/>
                    </a:ext>
                  </a:extLst>
                </p:cNvPr>
                <p:cNvGrpSpPr/>
                <p:nvPr/>
              </p:nvGrpSpPr>
              <p:grpSpPr>
                <a:xfrm>
                  <a:off x="9079838" y="2028163"/>
                  <a:ext cx="3233" cy="731139"/>
                  <a:chOff x="9079838" y="2028163"/>
                  <a:chExt cx="3233" cy="731139"/>
                </a:xfrm>
                <a:solidFill>
                  <a:srgbClr val="00FF00"/>
                </a:solidFill>
              </p:grpSpPr>
              <p:grpSp>
                <p:nvGrpSpPr>
                  <p:cNvPr id="1476" name="图形 22">
                    <a:extLst>
                      <a:ext uri="{FF2B5EF4-FFF2-40B4-BE49-F238E27FC236}">
                        <a16:creationId xmlns:a16="http://schemas.microsoft.com/office/drawing/2014/main" id="{EF47ACD5-FE40-3201-C641-CBC08C54FAE1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028163"/>
                    <a:ext cx="3233" cy="47510"/>
                    <a:chOff x="9079838" y="2028163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477" name="任意多边形: 形状 1476">
                      <a:extLst>
                        <a:ext uri="{FF2B5EF4-FFF2-40B4-BE49-F238E27FC236}">
                          <a16:creationId xmlns:a16="http://schemas.microsoft.com/office/drawing/2014/main" id="{E0378B07-EBC5-9307-9CCF-CC026A518C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028163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8" name="任意多边形: 形状 1477">
                      <a:extLst>
                        <a:ext uri="{FF2B5EF4-FFF2-40B4-BE49-F238E27FC236}">
                          <a16:creationId xmlns:a16="http://schemas.microsoft.com/office/drawing/2014/main" id="{4B31ED2A-6723-0100-7FA3-5ED174627E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050339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9" name="任意多边形: 形状 1478">
                      <a:extLst>
                        <a:ext uri="{FF2B5EF4-FFF2-40B4-BE49-F238E27FC236}">
                          <a16:creationId xmlns:a16="http://schemas.microsoft.com/office/drawing/2014/main" id="{704854F2-9290-C082-7D9F-48B692B69D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072439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80" name="图形 22">
                    <a:extLst>
                      <a:ext uri="{FF2B5EF4-FFF2-40B4-BE49-F238E27FC236}">
                        <a16:creationId xmlns:a16="http://schemas.microsoft.com/office/drawing/2014/main" id="{11682149-0CB8-5AA3-C09D-2EBCFE51A18F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107167"/>
                    <a:ext cx="3233" cy="47510"/>
                    <a:chOff x="9079838" y="2107167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481" name="任意多边形: 形状 1480">
                      <a:extLst>
                        <a:ext uri="{FF2B5EF4-FFF2-40B4-BE49-F238E27FC236}">
                          <a16:creationId xmlns:a16="http://schemas.microsoft.com/office/drawing/2014/main" id="{FDFF8614-3039-2ABC-5376-9C0E1A42A7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107167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82" name="任意多边形: 形状 1481">
                      <a:extLst>
                        <a:ext uri="{FF2B5EF4-FFF2-40B4-BE49-F238E27FC236}">
                          <a16:creationId xmlns:a16="http://schemas.microsoft.com/office/drawing/2014/main" id="{52C815B0-CF43-3498-697F-2D4253FEFE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129344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83" name="任意多边形: 形状 1482">
                      <a:extLst>
                        <a:ext uri="{FF2B5EF4-FFF2-40B4-BE49-F238E27FC236}">
                          <a16:creationId xmlns:a16="http://schemas.microsoft.com/office/drawing/2014/main" id="{B3633E10-F03F-B483-2D62-A34A0795C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151444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84" name="图形 22">
                    <a:extLst>
                      <a:ext uri="{FF2B5EF4-FFF2-40B4-BE49-F238E27FC236}">
                        <a16:creationId xmlns:a16="http://schemas.microsoft.com/office/drawing/2014/main" id="{EABFCA79-AA80-9133-B887-61CF13249824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217435"/>
                    <a:ext cx="3233" cy="47510"/>
                    <a:chOff x="9079838" y="2217435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485" name="任意多边形: 形状 1484">
                      <a:extLst>
                        <a:ext uri="{FF2B5EF4-FFF2-40B4-BE49-F238E27FC236}">
                          <a16:creationId xmlns:a16="http://schemas.microsoft.com/office/drawing/2014/main" id="{32D42F14-D96F-74A4-F30B-38F6831B2E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217435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86" name="任意多边形: 形状 1485">
                      <a:extLst>
                        <a:ext uri="{FF2B5EF4-FFF2-40B4-BE49-F238E27FC236}">
                          <a16:creationId xmlns:a16="http://schemas.microsoft.com/office/drawing/2014/main" id="{EEF09935-0BD9-57CB-CF7F-3E2FADD013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239535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87" name="任意多边形: 形状 1486">
                      <a:extLst>
                        <a:ext uri="{FF2B5EF4-FFF2-40B4-BE49-F238E27FC236}">
                          <a16:creationId xmlns:a16="http://schemas.microsoft.com/office/drawing/2014/main" id="{BBCC0541-55EC-D6D3-FCC6-F91095A5A4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261712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88" name="图形 22">
                    <a:extLst>
                      <a:ext uri="{FF2B5EF4-FFF2-40B4-BE49-F238E27FC236}">
                        <a16:creationId xmlns:a16="http://schemas.microsoft.com/office/drawing/2014/main" id="{84B90108-DE19-EDE5-6881-2C802B4B6567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295208"/>
                    <a:ext cx="3233" cy="47510"/>
                    <a:chOff x="9079838" y="2295208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489" name="任意多边形: 形状 1488">
                      <a:extLst>
                        <a:ext uri="{FF2B5EF4-FFF2-40B4-BE49-F238E27FC236}">
                          <a16:creationId xmlns:a16="http://schemas.microsoft.com/office/drawing/2014/main" id="{4E07D137-4152-91CE-79F4-D7ECFB04B4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295208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0" name="任意多边形: 形状 1489">
                      <a:extLst>
                        <a:ext uri="{FF2B5EF4-FFF2-40B4-BE49-F238E27FC236}">
                          <a16:creationId xmlns:a16="http://schemas.microsoft.com/office/drawing/2014/main" id="{099A6031-1381-77D3-7A97-547B1871FA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317384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1" name="任意多边形: 形状 1490">
                      <a:extLst>
                        <a:ext uri="{FF2B5EF4-FFF2-40B4-BE49-F238E27FC236}">
                          <a16:creationId xmlns:a16="http://schemas.microsoft.com/office/drawing/2014/main" id="{DEEA502B-9F3A-363E-C66D-386E529F7D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339484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92" name="图形 22">
                    <a:extLst>
                      <a:ext uri="{FF2B5EF4-FFF2-40B4-BE49-F238E27FC236}">
                        <a16:creationId xmlns:a16="http://schemas.microsoft.com/office/drawing/2014/main" id="{22C88B9E-36AF-3144-8001-40E2664D339A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439126"/>
                    <a:ext cx="3233" cy="47587"/>
                    <a:chOff x="9079838" y="2439126"/>
                    <a:chExt cx="3233" cy="47587"/>
                  </a:xfrm>
                  <a:solidFill>
                    <a:srgbClr val="00FF00"/>
                  </a:solidFill>
                </p:grpSpPr>
                <p:sp>
                  <p:nvSpPr>
                    <p:cNvPr id="1493" name="任意多边形: 形状 1492">
                      <a:extLst>
                        <a:ext uri="{FF2B5EF4-FFF2-40B4-BE49-F238E27FC236}">
                          <a16:creationId xmlns:a16="http://schemas.microsoft.com/office/drawing/2014/main" id="{9E3F7F6F-26CE-9104-9870-5D0FCB3503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439126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4" name="任意多边形: 形状 1493">
                      <a:extLst>
                        <a:ext uri="{FF2B5EF4-FFF2-40B4-BE49-F238E27FC236}">
                          <a16:creationId xmlns:a16="http://schemas.microsoft.com/office/drawing/2014/main" id="{CA327DCA-62F9-308F-9090-530BF99893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461302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5" name="任意多边形: 形状 1494">
                      <a:extLst>
                        <a:ext uri="{FF2B5EF4-FFF2-40B4-BE49-F238E27FC236}">
                          <a16:creationId xmlns:a16="http://schemas.microsoft.com/office/drawing/2014/main" id="{8E8A5391-C712-FC1B-32EE-94AEFCE0CD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483479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96" name="图形 22">
                    <a:extLst>
                      <a:ext uri="{FF2B5EF4-FFF2-40B4-BE49-F238E27FC236}">
                        <a16:creationId xmlns:a16="http://schemas.microsoft.com/office/drawing/2014/main" id="{38648281-981C-C86F-0789-9A13CDCD6AEA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519439"/>
                    <a:ext cx="3233" cy="47510"/>
                    <a:chOff x="9079838" y="2519439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497" name="任意多边形: 形状 1496">
                      <a:extLst>
                        <a:ext uri="{FF2B5EF4-FFF2-40B4-BE49-F238E27FC236}">
                          <a16:creationId xmlns:a16="http://schemas.microsoft.com/office/drawing/2014/main" id="{9EA9A1A1-481D-7E6F-0828-393EFF6889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519439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8" name="任意多边形: 形状 1497">
                      <a:extLst>
                        <a:ext uri="{FF2B5EF4-FFF2-40B4-BE49-F238E27FC236}">
                          <a16:creationId xmlns:a16="http://schemas.microsoft.com/office/drawing/2014/main" id="{4F29A7DE-2117-5D12-57E0-3BEDE85A2B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541539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9" name="任意多边形: 形状 1498">
                      <a:extLst>
                        <a:ext uri="{FF2B5EF4-FFF2-40B4-BE49-F238E27FC236}">
                          <a16:creationId xmlns:a16="http://schemas.microsoft.com/office/drawing/2014/main" id="{6A4ED75C-CE9F-419B-4582-92F503CB31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563716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500" name="图形 22">
                    <a:extLst>
                      <a:ext uri="{FF2B5EF4-FFF2-40B4-BE49-F238E27FC236}">
                        <a16:creationId xmlns:a16="http://schemas.microsoft.com/office/drawing/2014/main" id="{9F5DBFE1-62B1-A72D-35DB-D4173F56D14E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632556"/>
                    <a:ext cx="3233" cy="47510"/>
                    <a:chOff x="9079838" y="2632556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501" name="任意多边形: 形状 1500">
                      <a:extLst>
                        <a:ext uri="{FF2B5EF4-FFF2-40B4-BE49-F238E27FC236}">
                          <a16:creationId xmlns:a16="http://schemas.microsoft.com/office/drawing/2014/main" id="{B5214072-8EBC-225E-DCB1-552E8694E5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632556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02" name="任意多边形: 形状 1501">
                      <a:extLst>
                        <a:ext uri="{FF2B5EF4-FFF2-40B4-BE49-F238E27FC236}">
                          <a16:creationId xmlns:a16="http://schemas.microsoft.com/office/drawing/2014/main" id="{DD228DD2-8787-5A65-B88B-E96BB3D79F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654656"/>
                      <a:ext cx="3233" cy="3233"/>
                    </a:xfrm>
                    <a:custGeom>
                      <a:avLst/>
                      <a:gdLst>
                        <a:gd name="connsiteX0" fmla="*/ 1617 w 3233"/>
                        <a:gd name="connsiteY0" fmla="*/ 3234 h 3233"/>
                        <a:gd name="connsiteX1" fmla="*/ 0 w 3233"/>
                        <a:gd name="connsiteY1" fmla="*/ 1617 h 3233"/>
                        <a:gd name="connsiteX2" fmla="*/ 1617 w 3233"/>
                        <a:gd name="connsiteY2" fmla="*/ 0 h 3233"/>
                        <a:gd name="connsiteX3" fmla="*/ 3234 w 3233"/>
                        <a:gd name="connsiteY3" fmla="*/ 1617 h 3233"/>
                        <a:gd name="connsiteX4" fmla="*/ 1617 w 3233"/>
                        <a:gd name="connsiteY4" fmla="*/ 3234 h 3233"/>
                        <a:gd name="connsiteX5" fmla="*/ 1617 w 3233"/>
                        <a:gd name="connsiteY5" fmla="*/ 1309 h 3233"/>
                        <a:gd name="connsiteX6" fmla="*/ 1309 w 3233"/>
                        <a:gd name="connsiteY6" fmla="*/ 1617 h 3233"/>
                        <a:gd name="connsiteX7" fmla="*/ 1925 w 3233"/>
                        <a:gd name="connsiteY7" fmla="*/ 1617 h 3233"/>
                        <a:gd name="connsiteX8" fmla="*/ 1617 w 3233"/>
                        <a:gd name="connsiteY8" fmla="*/ 1309 h 3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3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03" name="任意多边形: 形状 1502">
                      <a:extLst>
                        <a:ext uri="{FF2B5EF4-FFF2-40B4-BE49-F238E27FC236}">
                          <a16:creationId xmlns:a16="http://schemas.microsoft.com/office/drawing/2014/main" id="{6027477B-75F4-72C4-6B5A-776DFA67FA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676833"/>
                      <a:ext cx="3233" cy="3233"/>
                    </a:xfrm>
                    <a:custGeom>
                      <a:avLst/>
                      <a:gdLst>
                        <a:gd name="connsiteX0" fmla="*/ 1617 w 3233"/>
                        <a:gd name="connsiteY0" fmla="*/ 3234 h 3233"/>
                        <a:gd name="connsiteX1" fmla="*/ 0 w 3233"/>
                        <a:gd name="connsiteY1" fmla="*/ 1617 h 3233"/>
                        <a:gd name="connsiteX2" fmla="*/ 1617 w 3233"/>
                        <a:gd name="connsiteY2" fmla="*/ 0 h 3233"/>
                        <a:gd name="connsiteX3" fmla="*/ 3234 w 3233"/>
                        <a:gd name="connsiteY3" fmla="*/ 1617 h 3233"/>
                        <a:gd name="connsiteX4" fmla="*/ 1617 w 3233"/>
                        <a:gd name="connsiteY4" fmla="*/ 3234 h 3233"/>
                        <a:gd name="connsiteX5" fmla="*/ 1617 w 3233"/>
                        <a:gd name="connsiteY5" fmla="*/ 1309 h 3233"/>
                        <a:gd name="connsiteX6" fmla="*/ 1309 w 3233"/>
                        <a:gd name="connsiteY6" fmla="*/ 1617 h 3233"/>
                        <a:gd name="connsiteX7" fmla="*/ 1925 w 3233"/>
                        <a:gd name="connsiteY7" fmla="*/ 1617 h 3233"/>
                        <a:gd name="connsiteX8" fmla="*/ 1617 w 3233"/>
                        <a:gd name="connsiteY8" fmla="*/ 1309 h 3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3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504" name="图形 22">
                    <a:extLst>
                      <a:ext uri="{FF2B5EF4-FFF2-40B4-BE49-F238E27FC236}">
                        <a16:creationId xmlns:a16="http://schemas.microsoft.com/office/drawing/2014/main" id="{8A54D4C6-59DE-F05C-D5F9-BE4F8EDC9217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711715"/>
                    <a:ext cx="3233" cy="47587"/>
                    <a:chOff x="9079838" y="2711715"/>
                    <a:chExt cx="3233" cy="47587"/>
                  </a:xfrm>
                  <a:solidFill>
                    <a:srgbClr val="00FF00"/>
                  </a:solidFill>
                </p:grpSpPr>
                <p:sp>
                  <p:nvSpPr>
                    <p:cNvPr id="1505" name="任意多边形: 形状 1504">
                      <a:extLst>
                        <a:ext uri="{FF2B5EF4-FFF2-40B4-BE49-F238E27FC236}">
                          <a16:creationId xmlns:a16="http://schemas.microsoft.com/office/drawing/2014/main" id="{EADDA86F-11AC-A870-4DF3-40E2845C46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711715"/>
                      <a:ext cx="3233" cy="3233"/>
                    </a:xfrm>
                    <a:custGeom>
                      <a:avLst/>
                      <a:gdLst>
                        <a:gd name="connsiteX0" fmla="*/ 1617 w 3233"/>
                        <a:gd name="connsiteY0" fmla="*/ 3234 h 3233"/>
                        <a:gd name="connsiteX1" fmla="*/ 0 w 3233"/>
                        <a:gd name="connsiteY1" fmla="*/ 1617 h 3233"/>
                        <a:gd name="connsiteX2" fmla="*/ 1617 w 3233"/>
                        <a:gd name="connsiteY2" fmla="*/ 0 h 3233"/>
                        <a:gd name="connsiteX3" fmla="*/ 3234 w 3233"/>
                        <a:gd name="connsiteY3" fmla="*/ 1617 h 3233"/>
                        <a:gd name="connsiteX4" fmla="*/ 1617 w 3233"/>
                        <a:gd name="connsiteY4" fmla="*/ 3234 h 3233"/>
                        <a:gd name="connsiteX5" fmla="*/ 1617 w 3233"/>
                        <a:gd name="connsiteY5" fmla="*/ 1309 h 3233"/>
                        <a:gd name="connsiteX6" fmla="*/ 1309 w 3233"/>
                        <a:gd name="connsiteY6" fmla="*/ 1617 h 3233"/>
                        <a:gd name="connsiteX7" fmla="*/ 1925 w 3233"/>
                        <a:gd name="connsiteY7" fmla="*/ 1617 h 3233"/>
                        <a:gd name="connsiteX8" fmla="*/ 1617 w 3233"/>
                        <a:gd name="connsiteY8" fmla="*/ 1309 h 3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3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06" name="任意多边形: 形状 1505">
                      <a:extLst>
                        <a:ext uri="{FF2B5EF4-FFF2-40B4-BE49-F238E27FC236}">
                          <a16:creationId xmlns:a16="http://schemas.microsoft.com/office/drawing/2014/main" id="{47BF003D-CFF8-823C-5A36-98A7CB5114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733891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07" name="任意多边形: 形状 1506">
                      <a:extLst>
                        <a:ext uri="{FF2B5EF4-FFF2-40B4-BE49-F238E27FC236}">
                          <a16:creationId xmlns:a16="http://schemas.microsoft.com/office/drawing/2014/main" id="{3CBADDC1-DD5D-AB16-F2AE-FC8C1AE63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756068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508" name="图形 22">
                  <a:extLst>
                    <a:ext uri="{FF2B5EF4-FFF2-40B4-BE49-F238E27FC236}">
                      <a16:creationId xmlns:a16="http://schemas.microsoft.com/office/drawing/2014/main" id="{9A6A7273-B7AC-CBE9-BB9B-0373772B496D}"/>
                    </a:ext>
                  </a:extLst>
                </p:cNvPr>
                <p:cNvGrpSpPr/>
                <p:nvPr/>
              </p:nvGrpSpPr>
              <p:grpSpPr>
                <a:xfrm>
                  <a:off x="8938674" y="2046566"/>
                  <a:ext cx="21270" cy="702263"/>
                  <a:chOff x="8938674" y="2046566"/>
                  <a:chExt cx="21270" cy="702263"/>
                </a:xfrm>
              </p:grpSpPr>
              <p:grpSp>
                <p:nvGrpSpPr>
                  <p:cNvPr id="1509" name="图形 22">
                    <a:extLst>
                      <a:ext uri="{FF2B5EF4-FFF2-40B4-BE49-F238E27FC236}">
                        <a16:creationId xmlns:a16="http://schemas.microsoft.com/office/drawing/2014/main" id="{A2614644-8F27-4DFC-F573-B50D66E06280}"/>
                      </a:ext>
                    </a:extLst>
                  </p:cNvPr>
                  <p:cNvGrpSpPr/>
                  <p:nvPr/>
                </p:nvGrpSpPr>
                <p:grpSpPr>
                  <a:xfrm>
                    <a:off x="8938674" y="2047952"/>
                    <a:ext cx="7713" cy="700492"/>
                    <a:chOff x="8938674" y="2047952"/>
                    <a:chExt cx="7713" cy="700492"/>
                  </a:xfrm>
                  <a:solidFill>
                    <a:srgbClr val="00FF00"/>
                  </a:solidFill>
                </p:grpSpPr>
                <p:grpSp>
                  <p:nvGrpSpPr>
                    <p:cNvPr id="1510" name="图形 22">
                      <a:extLst>
                        <a:ext uri="{FF2B5EF4-FFF2-40B4-BE49-F238E27FC236}">
                          <a16:creationId xmlns:a16="http://schemas.microsoft.com/office/drawing/2014/main" id="{0E060CBC-C1B3-69E8-FC63-8214A87F08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38743" y="2047952"/>
                      <a:ext cx="7645" cy="133984"/>
                      <a:chOff x="8938743" y="2047952"/>
                      <a:chExt cx="7645" cy="133984"/>
                    </a:xfrm>
                    <a:solidFill>
                      <a:srgbClr val="00FF00"/>
                    </a:solidFill>
                  </p:grpSpPr>
                  <p:sp>
                    <p:nvSpPr>
                      <p:cNvPr id="1511" name="任意多边形: 形状 1510">
                        <a:extLst>
                          <a:ext uri="{FF2B5EF4-FFF2-40B4-BE49-F238E27FC236}">
                            <a16:creationId xmlns:a16="http://schemas.microsoft.com/office/drawing/2014/main" id="{9EAEE3FD-42D2-AFC5-3ED7-BFA0441FFA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047952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2" name="任意多边形: 形状 1511">
                        <a:extLst>
                          <a:ext uri="{FF2B5EF4-FFF2-40B4-BE49-F238E27FC236}">
                            <a16:creationId xmlns:a16="http://schemas.microsoft.com/office/drawing/2014/main" id="{9A2C31CF-A668-8FF4-776C-316E5BC19537}"/>
                          </a:ext>
                        </a:extLst>
                      </p:cNvPr>
                      <p:cNvSpPr/>
                      <p:nvPr/>
                    </p:nvSpPr>
                    <p:spPr>
                      <a:xfrm rot="-146400">
                        <a:off x="8938904" y="2061164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3" name="任意多边形: 形状 1512">
                        <a:extLst>
                          <a:ext uri="{FF2B5EF4-FFF2-40B4-BE49-F238E27FC236}">
                            <a16:creationId xmlns:a16="http://schemas.microsoft.com/office/drawing/2014/main" id="{68F4450C-BB94-8FA5-B33E-52CF4E9545C9}"/>
                          </a:ext>
                        </a:extLst>
                      </p:cNvPr>
                      <p:cNvSpPr/>
                      <p:nvPr/>
                    </p:nvSpPr>
                    <p:spPr>
                      <a:xfrm rot="-145200">
                        <a:off x="8938935" y="2074250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4" name="任意多边形: 形状 1513">
                        <a:extLst>
                          <a:ext uri="{FF2B5EF4-FFF2-40B4-BE49-F238E27FC236}">
                            <a16:creationId xmlns:a16="http://schemas.microsoft.com/office/drawing/2014/main" id="{73D88D67-F625-5FB8-9B5C-93063BDFD641}"/>
                          </a:ext>
                        </a:extLst>
                      </p:cNvPr>
                      <p:cNvSpPr/>
                      <p:nvPr/>
                    </p:nvSpPr>
                    <p:spPr>
                      <a:xfrm rot="-143400">
                        <a:off x="8938804" y="2087763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5" name="任意多边形: 形状 1514">
                        <a:extLst>
                          <a:ext uri="{FF2B5EF4-FFF2-40B4-BE49-F238E27FC236}">
                            <a16:creationId xmlns:a16="http://schemas.microsoft.com/office/drawing/2014/main" id="{A6AEB4EA-9103-0ADF-C281-72EFD511D2C1}"/>
                          </a:ext>
                        </a:extLst>
                      </p:cNvPr>
                      <p:cNvSpPr/>
                      <p:nvPr/>
                    </p:nvSpPr>
                    <p:spPr>
                      <a:xfrm rot="-142200">
                        <a:off x="8938818" y="2100926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6" name="任意多边形: 形状 1515">
                        <a:extLst>
                          <a:ext uri="{FF2B5EF4-FFF2-40B4-BE49-F238E27FC236}">
                            <a16:creationId xmlns:a16="http://schemas.microsoft.com/office/drawing/2014/main" id="{B12DF908-9FDE-F43E-32F4-944558031162}"/>
                          </a:ext>
                        </a:extLst>
                      </p:cNvPr>
                      <p:cNvSpPr/>
                      <p:nvPr/>
                    </p:nvSpPr>
                    <p:spPr>
                      <a:xfrm rot="-141000">
                        <a:off x="8938893" y="2113935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7" name="任意多边形: 形状 1516">
                        <a:extLst>
                          <a:ext uri="{FF2B5EF4-FFF2-40B4-BE49-F238E27FC236}">
                            <a16:creationId xmlns:a16="http://schemas.microsoft.com/office/drawing/2014/main" id="{1C4CF709-6E0D-23DB-9E0B-1F26F65BBA79}"/>
                          </a:ext>
                        </a:extLst>
                      </p:cNvPr>
                      <p:cNvSpPr/>
                      <p:nvPr/>
                    </p:nvSpPr>
                    <p:spPr>
                      <a:xfrm rot="-139800">
                        <a:off x="8938960" y="2127021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8" name="任意多边形: 形状 1517">
                        <a:extLst>
                          <a:ext uri="{FF2B5EF4-FFF2-40B4-BE49-F238E27FC236}">
                            <a16:creationId xmlns:a16="http://schemas.microsoft.com/office/drawing/2014/main" id="{743336E2-A8F5-E393-F032-858AEDF2B3A7}"/>
                          </a:ext>
                        </a:extLst>
                      </p:cNvPr>
                      <p:cNvSpPr/>
                      <p:nvPr/>
                    </p:nvSpPr>
                    <p:spPr>
                      <a:xfrm rot="-138000">
                        <a:off x="8938778" y="2140534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9" name="任意多边形: 形状 1518">
                        <a:extLst>
                          <a:ext uri="{FF2B5EF4-FFF2-40B4-BE49-F238E27FC236}">
                            <a16:creationId xmlns:a16="http://schemas.microsoft.com/office/drawing/2014/main" id="{26839900-AD99-7878-DEFC-CE84850D7B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153369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0" name="任意多边形: 形状 1519">
                        <a:extLst>
                          <a:ext uri="{FF2B5EF4-FFF2-40B4-BE49-F238E27FC236}">
                            <a16:creationId xmlns:a16="http://schemas.microsoft.com/office/drawing/2014/main" id="{0163FE8F-633D-2E79-75AA-3A2FA4B5690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166536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1" name="任意多边形: 形状 1520">
                        <a:extLst>
                          <a:ext uri="{FF2B5EF4-FFF2-40B4-BE49-F238E27FC236}">
                            <a16:creationId xmlns:a16="http://schemas.microsoft.com/office/drawing/2014/main" id="{E204FF66-C88C-ACAB-6A9C-9D8C80310C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179704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22" name="图形 22">
                      <a:extLst>
                        <a:ext uri="{FF2B5EF4-FFF2-40B4-BE49-F238E27FC236}">
                          <a16:creationId xmlns:a16="http://schemas.microsoft.com/office/drawing/2014/main" id="{FCF71C06-7F5E-1D2E-6030-D6DBDA01D6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38674" y="2230526"/>
                      <a:ext cx="7698" cy="133907"/>
                      <a:chOff x="8938674" y="2230526"/>
                      <a:chExt cx="7698" cy="133907"/>
                    </a:xfrm>
                    <a:solidFill>
                      <a:srgbClr val="00FF00"/>
                    </a:solidFill>
                  </p:grpSpPr>
                  <p:sp>
                    <p:nvSpPr>
                      <p:cNvPr id="1523" name="任意多边形: 形状 1522">
                        <a:extLst>
                          <a:ext uri="{FF2B5EF4-FFF2-40B4-BE49-F238E27FC236}">
                            <a16:creationId xmlns:a16="http://schemas.microsoft.com/office/drawing/2014/main" id="{05A77980-CC72-DAEC-6524-1D52B49BDD0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230526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4" name="任意多边形: 形状 1523">
                        <a:extLst>
                          <a:ext uri="{FF2B5EF4-FFF2-40B4-BE49-F238E27FC236}">
                            <a16:creationId xmlns:a16="http://schemas.microsoft.com/office/drawing/2014/main" id="{62EC2FC4-9EB3-4460-A20B-477EFC6223D5}"/>
                          </a:ext>
                        </a:extLst>
                      </p:cNvPr>
                      <p:cNvSpPr/>
                      <p:nvPr/>
                    </p:nvSpPr>
                    <p:spPr>
                      <a:xfrm rot="-146400">
                        <a:off x="8938899" y="2243725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5" name="任意多边形: 形状 1524">
                        <a:extLst>
                          <a:ext uri="{FF2B5EF4-FFF2-40B4-BE49-F238E27FC236}">
                            <a16:creationId xmlns:a16="http://schemas.microsoft.com/office/drawing/2014/main" id="{98DCC2F9-B3AF-9387-CA01-3D4B2314AED8}"/>
                          </a:ext>
                        </a:extLst>
                      </p:cNvPr>
                      <p:cNvSpPr/>
                      <p:nvPr/>
                    </p:nvSpPr>
                    <p:spPr>
                      <a:xfrm rot="-145200">
                        <a:off x="8938944" y="2256814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6" name="任意多边形: 形状 1525">
                        <a:extLst>
                          <a:ext uri="{FF2B5EF4-FFF2-40B4-BE49-F238E27FC236}">
                            <a16:creationId xmlns:a16="http://schemas.microsoft.com/office/drawing/2014/main" id="{7C864E0D-D220-DCB3-63BC-E0E640995CBC}"/>
                          </a:ext>
                        </a:extLst>
                      </p:cNvPr>
                      <p:cNvSpPr/>
                      <p:nvPr/>
                    </p:nvSpPr>
                    <p:spPr>
                      <a:xfrm rot="-143400">
                        <a:off x="8938794" y="2270331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7" name="任意多边形: 形状 1526">
                        <a:extLst>
                          <a:ext uri="{FF2B5EF4-FFF2-40B4-BE49-F238E27FC236}">
                            <a16:creationId xmlns:a16="http://schemas.microsoft.com/office/drawing/2014/main" id="{EEE61D1C-517C-01D6-D4EB-45A77CBCA8C9}"/>
                          </a:ext>
                        </a:extLst>
                      </p:cNvPr>
                      <p:cNvSpPr/>
                      <p:nvPr/>
                    </p:nvSpPr>
                    <p:spPr>
                      <a:xfrm rot="-142200">
                        <a:off x="8938818" y="2283420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8" name="任意多边形: 形状 1527">
                        <a:extLst>
                          <a:ext uri="{FF2B5EF4-FFF2-40B4-BE49-F238E27FC236}">
                            <a16:creationId xmlns:a16="http://schemas.microsoft.com/office/drawing/2014/main" id="{DE13E289-C69B-770C-6ACE-8831C2C39E84}"/>
                          </a:ext>
                        </a:extLst>
                      </p:cNvPr>
                      <p:cNvSpPr/>
                      <p:nvPr/>
                    </p:nvSpPr>
                    <p:spPr>
                      <a:xfrm rot="-141000">
                        <a:off x="8938907" y="2296432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9" name="任意多边形: 形状 1528">
                        <a:extLst>
                          <a:ext uri="{FF2B5EF4-FFF2-40B4-BE49-F238E27FC236}">
                            <a16:creationId xmlns:a16="http://schemas.microsoft.com/office/drawing/2014/main" id="{A0538409-5822-889C-95C3-5BB7B1824553}"/>
                          </a:ext>
                        </a:extLst>
                      </p:cNvPr>
                      <p:cNvSpPr/>
                      <p:nvPr/>
                    </p:nvSpPr>
                    <p:spPr>
                      <a:xfrm rot="-139800">
                        <a:off x="8938910" y="2309520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0" name="任意多边形: 形状 1529">
                        <a:extLst>
                          <a:ext uri="{FF2B5EF4-FFF2-40B4-BE49-F238E27FC236}">
                            <a16:creationId xmlns:a16="http://schemas.microsoft.com/office/drawing/2014/main" id="{F9F14AEA-4699-3EF8-58BB-4E0AA335BC47}"/>
                          </a:ext>
                        </a:extLst>
                      </p:cNvPr>
                      <p:cNvSpPr/>
                      <p:nvPr/>
                    </p:nvSpPr>
                    <p:spPr>
                      <a:xfrm rot="-138000">
                        <a:off x="8938710" y="2323037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1" name="任意多边形: 形状 1530">
                        <a:extLst>
                          <a:ext uri="{FF2B5EF4-FFF2-40B4-BE49-F238E27FC236}">
                            <a16:creationId xmlns:a16="http://schemas.microsoft.com/office/drawing/2014/main" id="{6045AC19-623B-4A88-ACC6-E5F21B0738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335865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2" name="任意多边形: 形状 1531">
                        <a:extLst>
                          <a:ext uri="{FF2B5EF4-FFF2-40B4-BE49-F238E27FC236}">
                            <a16:creationId xmlns:a16="http://schemas.microsoft.com/office/drawing/2014/main" id="{3C6B7B94-F85E-7BFB-5415-92D4F18B14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349033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3" name="任意多边形: 形状 1532">
                        <a:extLst>
                          <a:ext uri="{FF2B5EF4-FFF2-40B4-BE49-F238E27FC236}">
                            <a16:creationId xmlns:a16="http://schemas.microsoft.com/office/drawing/2014/main" id="{7D0FF91F-4F98-57FA-1505-E1C31912D7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362200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34" name="图形 22">
                      <a:extLst>
                        <a:ext uri="{FF2B5EF4-FFF2-40B4-BE49-F238E27FC236}">
                          <a16:creationId xmlns:a16="http://schemas.microsoft.com/office/drawing/2014/main" id="{A0A0F0DC-539B-BD62-AFE7-44DC8C1EFEB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38846" y="2432734"/>
                      <a:ext cx="7392" cy="141684"/>
                      <a:chOff x="8938846" y="2432734"/>
                      <a:chExt cx="7392" cy="141684"/>
                    </a:xfrm>
                    <a:solidFill>
                      <a:srgbClr val="00FF00"/>
                    </a:solidFill>
                  </p:grpSpPr>
                  <p:sp>
                    <p:nvSpPr>
                      <p:cNvPr id="1535" name="任意多边形: 形状 1534">
                        <a:extLst>
                          <a:ext uri="{FF2B5EF4-FFF2-40B4-BE49-F238E27FC236}">
                            <a16:creationId xmlns:a16="http://schemas.microsoft.com/office/drawing/2014/main" id="{0A32B7AF-B3D9-F4B6-DF66-AE539E118E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432734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6" name="任意多边形: 形状 1535">
                        <a:extLst>
                          <a:ext uri="{FF2B5EF4-FFF2-40B4-BE49-F238E27FC236}">
                            <a16:creationId xmlns:a16="http://schemas.microsoft.com/office/drawing/2014/main" id="{4634875B-9623-8697-63EE-521C56F8DF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446672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7" name="任意多边形: 形状 1536">
                        <a:extLst>
                          <a:ext uri="{FF2B5EF4-FFF2-40B4-BE49-F238E27FC236}">
                            <a16:creationId xmlns:a16="http://schemas.microsoft.com/office/drawing/2014/main" id="{00749C1A-F97E-4AE1-88AD-9DA24B677A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460609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8" name="任意多边形: 形状 1537">
                        <a:extLst>
                          <a:ext uri="{FF2B5EF4-FFF2-40B4-BE49-F238E27FC236}">
                            <a16:creationId xmlns:a16="http://schemas.microsoft.com/office/drawing/2014/main" id="{96E8C327-67ED-409A-D67E-59495AAE06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474547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9" name="任意多边形: 形状 1538">
                        <a:extLst>
                          <a:ext uri="{FF2B5EF4-FFF2-40B4-BE49-F238E27FC236}">
                            <a16:creationId xmlns:a16="http://schemas.microsoft.com/office/drawing/2014/main" id="{0C590314-8499-81D0-2C61-343361C4B6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488484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0" name="任意多边形: 形状 1539">
                        <a:extLst>
                          <a:ext uri="{FF2B5EF4-FFF2-40B4-BE49-F238E27FC236}">
                            <a16:creationId xmlns:a16="http://schemas.microsoft.com/office/drawing/2014/main" id="{A80ED4F4-4AAF-73D1-EAB7-EB1125E6FA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02422"/>
                        <a:ext cx="7392" cy="2310"/>
                      </a:xfrm>
                      <a:custGeom>
                        <a:avLst/>
                        <a:gdLst>
                          <a:gd name="connsiteX0" fmla="*/ 77 w 7392"/>
                          <a:gd name="connsiteY0" fmla="*/ 2310 h 2310"/>
                          <a:gd name="connsiteX1" fmla="*/ 0 w 7392"/>
                          <a:gd name="connsiteY1" fmla="*/ 385 h 2310"/>
                          <a:gd name="connsiteX2" fmla="*/ 7315 w 7392"/>
                          <a:gd name="connsiteY2" fmla="*/ 0 h 2310"/>
                          <a:gd name="connsiteX3" fmla="*/ 7392 w 7392"/>
                          <a:gd name="connsiteY3" fmla="*/ 1925 h 2310"/>
                          <a:gd name="connsiteX4" fmla="*/ 77 w 7392"/>
                          <a:gd name="connsiteY4" fmla="*/ 2310 h 231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310">
                            <a:moveTo>
                              <a:pt x="77" y="2310"/>
                            </a:moveTo>
                            <a:lnTo>
                              <a:pt x="0" y="385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310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1" name="任意多边形: 形状 1540">
                        <a:extLst>
                          <a:ext uri="{FF2B5EF4-FFF2-40B4-BE49-F238E27FC236}">
                            <a16:creationId xmlns:a16="http://schemas.microsoft.com/office/drawing/2014/main" id="{EB984DFD-A883-67F0-B5B0-D17A31E1E6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16436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2" name="任意多边形: 形状 1541">
                        <a:extLst>
                          <a:ext uri="{FF2B5EF4-FFF2-40B4-BE49-F238E27FC236}">
                            <a16:creationId xmlns:a16="http://schemas.microsoft.com/office/drawing/2014/main" id="{9E195BF0-1F9A-18BE-8884-973DA8F632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30373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3" name="任意多边形: 形状 1542">
                        <a:extLst>
                          <a:ext uri="{FF2B5EF4-FFF2-40B4-BE49-F238E27FC236}">
                            <a16:creationId xmlns:a16="http://schemas.microsoft.com/office/drawing/2014/main" id="{89661D79-3BDD-D747-B14D-D4ED3CB634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44311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4" name="任意多边形: 形状 1543">
                        <a:extLst>
                          <a:ext uri="{FF2B5EF4-FFF2-40B4-BE49-F238E27FC236}">
                            <a16:creationId xmlns:a16="http://schemas.microsoft.com/office/drawing/2014/main" id="{56F9EE20-AA01-F4BC-FCB5-8CDF7366D0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58248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5" name="任意多边形: 形状 1544">
                        <a:extLst>
                          <a:ext uri="{FF2B5EF4-FFF2-40B4-BE49-F238E27FC236}">
                            <a16:creationId xmlns:a16="http://schemas.microsoft.com/office/drawing/2014/main" id="{5AD24B91-8CCD-09A2-1324-EE5833F92D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72186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46" name="图形 22">
                      <a:extLst>
                        <a:ext uri="{FF2B5EF4-FFF2-40B4-BE49-F238E27FC236}">
                          <a16:creationId xmlns:a16="http://schemas.microsoft.com/office/drawing/2014/main" id="{7335CCED-36A9-E3D4-D5CB-BBDC8167056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38846" y="2606683"/>
                      <a:ext cx="7392" cy="141761"/>
                      <a:chOff x="8938846" y="2606683"/>
                      <a:chExt cx="7392" cy="141761"/>
                    </a:xfrm>
                    <a:solidFill>
                      <a:srgbClr val="00FF00"/>
                    </a:solidFill>
                  </p:grpSpPr>
                  <p:sp>
                    <p:nvSpPr>
                      <p:cNvPr id="1547" name="任意多边形: 形状 1546">
                        <a:extLst>
                          <a:ext uri="{FF2B5EF4-FFF2-40B4-BE49-F238E27FC236}">
                            <a16:creationId xmlns:a16="http://schemas.microsoft.com/office/drawing/2014/main" id="{DACA1CF5-18D9-A699-BC80-78841FDEFC0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06683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8" name="任意多边形: 形状 1547">
                        <a:extLst>
                          <a:ext uri="{FF2B5EF4-FFF2-40B4-BE49-F238E27FC236}">
                            <a16:creationId xmlns:a16="http://schemas.microsoft.com/office/drawing/2014/main" id="{C657AC99-466A-E258-06BF-3BE83BA5C30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20621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9" name="任意多边形: 形状 1548">
                        <a:extLst>
                          <a:ext uri="{FF2B5EF4-FFF2-40B4-BE49-F238E27FC236}">
                            <a16:creationId xmlns:a16="http://schemas.microsoft.com/office/drawing/2014/main" id="{B8B2BA49-A8A7-4C49-248E-9863D860FB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34558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0" name="任意多边形: 形状 1549">
                        <a:extLst>
                          <a:ext uri="{FF2B5EF4-FFF2-40B4-BE49-F238E27FC236}">
                            <a16:creationId xmlns:a16="http://schemas.microsoft.com/office/drawing/2014/main" id="{C0FAA6FA-FAF6-15A6-C587-850CC9E622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48495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1" name="任意多边形: 形状 1550">
                        <a:extLst>
                          <a:ext uri="{FF2B5EF4-FFF2-40B4-BE49-F238E27FC236}">
                            <a16:creationId xmlns:a16="http://schemas.microsoft.com/office/drawing/2014/main" id="{6F35D1B4-C70B-8D01-981B-F160CE9215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62433"/>
                        <a:ext cx="7392" cy="2310"/>
                      </a:xfrm>
                      <a:custGeom>
                        <a:avLst/>
                        <a:gdLst>
                          <a:gd name="connsiteX0" fmla="*/ 77 w 7392"/>
                          <a:gd name="connsiteY0" fmla="*/ 2310 h 2310"/>
                          <a:gd name="connsiteX1" fmla="*/ 0 w 7392"/>
                          <a:gd name="connsiteY1" fmla="*/ 385 h 2310"/>
                          <a:gd name="connsiteX2" fmla="*/ 7315 w 7392"/>
                          <a:gd name="connsiteY2" fmla="*/ 0 h 2310"/>
                          <a:gd name="connsiteX3" fmla="*/ 7392 w 7392"/>
                          <a:gd name="connsiteY3" fmla="*/ 1925 h 2310"/>
                          <a:gd name="connsiteX4" fmla="*/ 77 w 7392"/>
                          <a:gd name="connsiteY4" fmla="*/ 2310 h 231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310">
                            <a:moveTo>
                              <a:pt x="77" y="2310"/>
                            </a:moveTo>
                            <a:lnTo>
                              <a:pt x="0" y="385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310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2" name="任意多边形: 形状 1551">
                        <a:extLst>
                          <a:ext uri="{FF2B5EF4-FFF2-40B4-BE49-F238E27FC236}">
                            <a16:creationId xmlns:a16="http://schemas.microsoft.com/office/drawing/2014/main" id="{99B2E912-7867-7362-BD9B-5B88B886E1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76447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3" name="任意多边形: 形状 1552">
                        <a:extLst>
                          <a:ext uri="{FF2B5EF4-FFF2-40B4-BE49-F238E27FC236}">
                            <a16:creationId xmlns:a16="http://schemas.microsoft.com/office/drawing/2014/main" id="{42A763DE-3BFF-7587-E4C2-23D351B89F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90385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4" name="任意多边形: 形状 1553">
                        <a:extLst>
                          <a:ext uri="{FF2B5EF4-FFF2-40B4-BE49-F238E27FC236}">
                            <a16:creationId xmlns:a16="http://schemas.microsoft.com/office/drawing/2014/main" id="{75C54C50-3951-5B68-0BF6-871A68762A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704322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5" name="任意多边形: 形状 1554">
                        <a:extLst>
                          <a:ext uri="{FF2B5EF4-FFF2-40B4-BE49-F238E27FC236}">
                            <a16:creationId xmlns:a16="http://schemas.microsoft.com/office/drawing/2014/main" id="{CEAC088F-3591-9AF7-9571-04B4B984690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718260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6" name="任意多边形: 形状 1555">
                        <a:extLst>
                          <a:ext uri="{FF2B5EF4-FFF2-40B4-BE49-F238E27FC236}">
                            <a16:creationId xmlns:a16="http://schemas.microsoft.com/office/drawing/2014/main" id="{E50E072E-E7FE-812A-0449-A9C83DD2AD0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732197"/>
                        <a:ext cx="7392" cy="2232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2"/>
                          <a:gd name="connsiteX1" fmla="*/ 0 w 7392"/>
                          <a:gd name="connsiteY1" fmla="*/ 308 h 2232"/>
                          <a:gd name="connsiteX2" fmla="*/ 7315 w 7392"/>
                          <a:gd name="connsiteY2" fmla="*/ 0 h 2232"/>
                          <a:gd name="connsiteX3" fmla="*/ 7392 w 7392"/>
                          <a:gd name="connsiteY3" fmla="*/ 1925 h 2232"/>
                          <a:gd name="connsiteX4" fmla="*/ 77 w 7392"/>
                          <a:gd name="connsiteY4" fmla="*/ 2233 h 22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2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7" name="任意多边形: 形状 1556">
                        <a:extLst>
                          <a:ext uri="{FF2B5EF4-FFF2-40B4-BE49-F238E27FC236}">
                            <a16:creationId xmlns:a16="http://schemas.microsoft.com/office/drawing/2014/main" id="{BD5050C6-9A5D-3319-F30B-26190AE895F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746135"/>
                        <a:ext cx="7392" cy="2309"/>
                      </a:xfrm>
                      <a:custGeom>
                        <a:avLst/>
                        <a:gdLst>
                          <a:gd name="connsiteX0" fmla="*/ 77 w 7392"/>
                          <a:gd name="connsiteY0" fmla="*/ 2310 h 2309"/>
                          <a:gd name="connsiteX1" fmla="*/ 0 w 7392"/>
                          <a:gd name="connsiteY1" fmla="*/ 385 h 2309"/>
                          <a:gd name="connsiteX2" fmla="*/ 7315 w 7392"/>
                          <a:gd name="connsiteY2" fmla="*/ 0 h 2309"/>
                          <a:gd name="connsiteX3" fmla="*/ 7392 w 7392"/>
                          <a:gd name="connsiteY3" fmla="*/ 1925 h 2309"/>
                          <a:gd name="connsiteX4" fmla="*/ 77 w 7392"/>
                          <a:gd name="connsiteY4" fmla="*/ 2310 h 230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309">
                            <a:moveTo>
                              <a:pt x="77" y="2310"/>
                            </a:moveTo>
                            <a:lnTo>
                              <a:pt x="0" y="385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310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</p:grpSp>
              <p:grpSp>
                <p:nvGrpSpPr>
                  <p:cNvPr id="1558" name="图形 22">
                    <a:extLst>
                      <a:ext uri="{FF2B5EF4-FFF2-40B4-BE49-F238E27FC236}">
                        <a16:creationId xmlns:a16="http://schemas.microsoft.com/office/drawing/2014/main" id="{B7471A58-E675-AB73-4056-F97BB5E181AB}"/>
                      </a:ext>
                    </a:extLst>
                  </p:cNvPr>
                  <p:cNvGrpSpPr/>
                  <p:nvPr/>
                </p:nvGrpSpPr>
                <p:grpSpPr>
                  <a:xfrm>
                    <a:off x="8956711" y="2046566"/>
                    <a:ext cx="3234" cy="702263"/>
                    <a:chOff x="8956711" y="2046566"/>
                    <a:chExt cx="3234" cy="702263"/>
                  </a:xfrm>
                  <a:solidFill>
                    <a:srgbClr val="FFFF00"/>
                  </a:solidFill>
                </p:grpSpPr>
                <p:grpSp>
                  <p:nvGrpSpPr>
                    <p:cNvPr id="1559" name="图形 22">
                      <a:extLst>
                        <a:ext uri="{FF2B5EF4-FFF2-40B4-BE49-F238E27FC236}">
                          <a16:creationId xmlns:a16="http://schemas.microsoft.com/office/drawing/2014/main" id="{66836334-70DC-DE3D-C758-6975A4447F8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56711" y="2046566"/>
                      <a:ext cx="3234" cy="135755"/>
                      <a:chOff x="8956711" y="2046566"/>
                      <a:chExt cx="3234" cy="135755"/>
                    </a:xfrm>
                    <a:solidFill>
                      <a:srgbClr val="FFFF00"/>
                    </a:solidFill>
                  </p:grpSpPr>
                  <p:sp>
                    <p:nvSpPr>
                      <p:cNvPr id="1560" name="任意多边形: 形状 1559">
                        <a:extLst>
                          <a:ext uri="{FF2B5EF4-FFF2-40B4-BE49-F238E27FC236}">
                            <a16:creationId xmlns:a16="http://schemas.microsoft.com/office/drawing/2014/main" id="{5E01C32B-B56E-A94C-5532-5634EE0D3E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04656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1" name="任意多边形: 形状 1560">
                        <a:extLst>
                          <a:ext uri="{FF2B5EF4-FFF2-40B4-BE49-F238E27FC236}">
                            <a16:creationId xmlns:a16="http://schemas.microsoft.com/office/drawing/2014/main" id="{BF3CDA06-58C6-F21B-306A-6FE3BA58928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05981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2" name="任意多边形: 形状 1561">
                        <a:extLst>
                          <a:ext uri="{FF2B5EF4-FFF2-40B4-BE49-F238E27FC236}">
                            <a16:creationId xmlns:a16="http://schemas.microsoft.com/office/drawing/2014/main" id="{0E623651-0A4A-6E0D-043C-92054FD129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073055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3" name="任意多边形: 形状 1562">
                        <a:extLst>
                          <a:ext uri="{FF2B5EF4-FFF2-40B4-BE49-F238E27FC236}">
                            <a16:creationId xmlns:a16="http://schemas.microsoft.com/office/drawing/2014/main" id="{19154307-07D0-8C2D-0F5F-A69AD5B753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086300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4" name="任意多边形: 形状 1563">
                        <a:extLst>
                          <a:ext uri="{FF2B5EF4-FFF2-40B4-BE49-F238E27FC236}">
                            <a16:creationId xmlns:a16="http://schemas.microsoft.com/office/drawing/2014/main" id="{F1ED315A-15DD-CE2C-2D0A-B7C8BDFC63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099544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5" name="任意多边形: 形状 1564">
                        <a:extLst>
                          <a:ext uri="{FF2B5EF4-FFF2-40B4-BE49-F238E27FC236}">
                            <a16:creationId xmlns:a16="http://schemas.microsoft.com/office/drawing/2014/main" id="{86697712-44FD-D0BC-C292-08A526BC6E8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12789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6" name="任意多边形: 形状 1565">
                        <a:extLst>
                          <a:ext uri="{FF2B5EF4-FFF2-40B4-BE49-F238E27FC236}">
                            <a16:creationId xmlns:a16="http://schemas.microsoft.com/office/drawing/2014/main" id="{B56E3414-CA7B-54BA-9ED2-A7E4047AAE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26033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7" name="任意多边形: 形状 1566">
                        <a:extLst>
                          <a:ext uri="{FF2B5EF4-FFF2-40B4-BE49-F238E27FC236}">
                            <a16:creationId xmlns:a16="http://schemas.microsoft.com/office/drawing/2014/main" id="{C3A0DC4B-B219-0494-0146-9A817A6A87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39277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8" name="任意多边形: 形状 1567">
                        <a:extLst>
                          <a:ext uri="{FF2B5EF4-FFF2-40B4-BE49-F238E27FC236}">
                            <a16:creationId xmlns:a16="http://schemas.microsoft.com/office/drawing/2014/main" id="{2A52864D-71C0-2922-12AA-3B8DEC9E41F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52599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2002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9" name="任意多边形: 形状 1568">
                        <a:extLst>
                          <a:ext uri="{FF2B5EF4-FFF2-40B4-BE49-F238E27FC236}">
                            <a16:creationId xmlns:a16="http://schemas.microsoft.com/office/drawing/2014/main" id="{5A81F22F-32E6-B825-0B86-6597615D45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65843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2002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0" name="任意多边形: 形状 1569">
                        <a:extLst>
                          <a:ext uri="{FF2B5EF4-FFF2-40B4-BE49-F238E27FC236}">
                            <a16:creationId xmlns:a16="http://schemas.microsoft.com/office/drawing/2014/main" id="{A102656F-4F1B-F49A-C5B7-C4AEA4F55C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79088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2002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71" name="图形 22">
                      <a:extLst>
                        <a:ext uri="{FF2B5EF4-FFF2-40B4-BE49-F238E27FC236}">
                          <a16:creationId xmlns:a16="http://schemas.microsoft.com/office/drawing/2014/main" id="{525F9172-B3F0-7833-84BA-9A041984BDC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56711" y="2229062"/>
                      <a:ext cx="3234" cy="135755"/>
                      <a:chOff x="8956711" y="2229062"/>
                      <a:chExt cx="3234" cy="135755"/>
                    </a:xfrm>
                    <a:solidFill>
                      <a:srgbClr val="FFFF00"/>
                    </a:solidFill>
                  </p:grpSpPr>
                  <p:sp>
                    <p:nvSpPr>
                      <p:cNvPr id="1572" name="任意多边形: 形状 1571">
                        <a:extLst>
                          <a:ext uri="{FF2B5EF4-FFF2-40B4-BE49-F238E27FC236}">
                            <a16:creationId xmlns:a16="http://schemas.microsoft.com/office/drawing/2014/main" id="{0EDC3113-4D09-5E2D-CF8B-38FD1FCBDC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29062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3" name="任意多边形: 形状 1572">
                        <a:extLst>
                          <a:ext uri="{FF2B5EF4-FFF2-40B4-BE49-F238E27FC236}">
                            <a16:creationId xmlns:a16="http://schemas.microsoft.com/office/drawing/2014/main" id="{61C16F4D-1D91-492B-C669-55ACD13AF6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42384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4" name="任意多边形: 形状 1573">
                        <a:extLst>
                          <a:ext uri="{FF2B5EF4-FFF2-40B4-BE49-F238E27FC236}">
                            <a16:creationId xmlns:a16="http://schemas.microsoft.com/office/drawing/2014/main" id="{DCC8D63C-3F34-17F6-83B7-E8DE0BFDF1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55628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5" name="任意多边形: 形状 1574">
                        <a:extLst>
                          <a:ext uri="{FF2B5EF4-FFF2-40B4-BE49-F238E27FC236}">
                            <a16:creationId xmlns:a16="http://schemas.microsoft.com/office/drawing/2014/main" id="{A4BACF11-D4D4-B435-9CDD-E4EE080DC5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68873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6" name="任意多边形: 形状 1575">
                        <a:extLst>
                          <a:ext uri="{FF2B5EF4-FFF2-40B4-BE49-F238E27FC236}">
                            <a16:creationId xmlns:a16="http://schemas.microsoft.com/office/drawing/2014/main" id="{466CAFEF-481F-982D-CB1D-612C0B7972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82117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7" name="任意多边形: 形状 1576">
                        <a:extLst>
                          <a:ext uri="{FF2B5EF4-FFF2-40B4-BE49-F238E27FC236}">
                            <a16:creationId xmlns:a16="http://schemas.microsoft.com/office/drawing/2014/main" id="{72B09DC1-5027-196E-6525-6F591680D1C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95362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8" name="任意多边形: 形状 1577">
                        <a:extLst>
                          <a:ext uri="{FF2B5EF4-FFF2-40B4-BE49-F238E27FC236}">
                            <a16:creationId xmlns:a16="http://schemas.microsoft.com/office/drawing/2014/main" id="{68BC451D-CA7F-4A12-1BDE-2E85D9FFD0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30860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9" name="任意多边形: 形状 1578">
                        <a:extLst>
                          <a:ext uri="{FF2B5EF4-FFF2-40B4-BE49-F238E27FC236}">
                            <a16:creationId xmlns:a16="http://schemas.microsoft.com/office/drawing/2014/main" id="{1E991C2D-C29E-0074-2E45-EE128B112B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32185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0" name="任意多边形: 形状 1579">
                        <a:extLst>
                          <a:ext uri="{FF2B5EF4-FFF2-40B4-BE49-F238E27FC236}">
                            <a16:creationId xmlns:a16="http://schemas.microsoft.com/office/drawing/2014/main" id="{AA0662FF-E11B-FF76-7E56-0D26D61AAA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335095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1" name="任意多边形: 形状 1580">
                        <a:extLst>
                          <a:ext uri="{FF2B5EF4-FFF2-40B4-BE49-F238E27FC236}">
                            <a16:creationId xmlns:a16="http://schemas.microsoft.com/office/drawing/2014/main" id="{C2AFC09C-50A1-763A-4BDC-33A8ED8D72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348339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2" name="任意多边形: 形状 1581">
                        <a:extLst>
                          <a:ext uri="{FF2B5EF4-FFF2-40B4-BE49-F238E27FC236}">
                            <a16:creationId xmlns:a16="http://schemas.microsoft.com/office/drawing/2014/main" id="{7ECF1090-208D-931D-7334-CEC16763839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361584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83" name="图形 22">
                      <a:extLst>
                        <a:ext uri="{FF2B5EF4-FFF2-40B4-BE49-F238E27FC236}">
                          <a16:creationId xmlns:a16="http://schemas.microsoft.com/office/drawing/2014/main" id="{5C8185E0-D76A-4175-B994-B3AF2AD576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56711" y="2431271"/>
                      <a:ext cx="3234" cy="143609"/>
                      <a:chOff x="8956711" y="2431271"/>
                      <a:chExt cx="3234" cy="143609"/>
                    </a:xfrm>
                    <a:solidFill>
                      <a:srgbClr val="FFFF00"/>
                    </a:solidFill>
                  </p:grpSpPr>
                  <p:sp>
                    <p:nvSpPr>
                      <p:cNvPr id="1584" name="任意多边形: 形状 1583">
                        <a:extLst>
                          <a:ext uri="{FF2B5EF4-FFF2-40B4-BE49-F238E27FC236}">
                            <a16:creationId xmlns:a16="http://schemas.microsoft.com/office/drawing/2014/main" id="{AD517DB6-04DA-8447-4BDD-7E9BC398DE3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43127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5" name="任意多边形: 形状 1584">
                        <a:extLst>
                          <a:ext uri="{FF2B5EF4-FFF2-40B4-BE49-F238E27FC236}">
                            <a16:creationId xmlns:a16="http://schemas.microsoft.com/office/drawing/2014/main" id="{8D68DA08-79AE-CD95-DA5D-7754E2ABE10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44528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6" name="任意多边形: 形状 1585">
                        <a:extLst>
                          <a:ext uri="{FF2B5EF4-FFF2-40B4-BE49-F238E27FC236}">
                            <a16:creationId xmlns:a16="http://schemas.microsoft.com/office/drawing/2014/main" id="{8A7C37FD-6030-D8A1-9359-3C7A5E9B68A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459377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7" name="任意多边形: 形状 1586">
                        <a:extLst>
                          <a:ext uri="{FF2B5EF4-FFF2-40B4-BE49-F238E27FC236}">
                            <a16:creationId xmlns:a16="http://schemas.microsoft.com/office/drawing/2014/main" id="{D0681567-BAB2-5011-7043-785F0848DA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473392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8" name="任意多边形: 形状 1587">
                        <a:extLst>
                          <a:ext uri="{FF2B5EF4-FFF2-40B4-BE49-F238E27FC236}">
                            <a16:creationId xmlns:a16="http://schemas.microsoft.com/office/drawing/2014/main" id="{A30A8906-2E7F-6118-8C9E-B56EB5BC0D3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48740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9" name="任意多边形: 形状 1588">
                        <a:extLst>
                          <a:ext uri="{FF2B5EF4-FFF2-40B4-BE49-F238E27FC236}">
                            <a16:creationId xmlns:a16="http://schemas.microsoft.com/office/drawing/2014/main" id="{0F65880B-ADA5-A7DC-971A-CE0CB150A7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0142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0" name="任意多边形: 形状 1589">
                        <a:extLst>
                          <a:ext uri="{FF2B5EF4-FFF2-40B4-BE49-F238E27FC236}">
                            <a16:creationId xmlns:a16="http://schemas.microsoft.com/office/drawing/2014/main" id="{F70B7A8F-387D-E10A-464D-155F600668F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15512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1" name="任意多边形: 形状 1590">
                        <a:extLst>
                          <a:ext uri="{FF2B5EF4-FFF2-40B4-BE49-F238E27FC236}">
                            <a16:creationId xmlns:a16="http://schemas.microsoft.com/office/drawing/2014/main" id="{B3D9B5CF-FAF1-A0DA-053E-5D13E8301E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29527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2" name="任意多边形: 形状 1591">
                        <a:extLst>
                          <a:ext uri="{FF2B5EF4-FFF2-40B4-BE49-F238E27FC236}">
                            <a16:creationId xmlns:a16="http://schemas.microsoft.com/office/drawing/2014/main" id="{46DD0506-FF79-A782-5CE3-DFD99D1E3F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4354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3" name="任意多边形: 形状 1592">
                        <a:extLst>
                          <a:ext uri="{FF2B5EF4-FFF2-40B4-BE49-F238E27FC236}">
                            <a16:creationId xmlns:a16="http://schemas.microsoft.com/office/drawing/2014/main" id="{CF72EE03-0431-D1E2-E661-20A721428D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5755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4" name="任意多边形: 形状 1593">
                        <a:extLst>
                          <a:ext uri="{FF2B5EF4-FFF2-40B4-BE49-F238E27FC236}">
                            <a16:creationId xmlns:a16="http://schemas.microsoft.com/office/drawing/2014/main" id="{F5C457EC-9392-2876-E8B0-0D08CCA02C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71647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95" name="图形 22">
                      <a:extLst>
                        <a:ext uri="{FF2B5EF4-FFF2-40B4-BE49-F238E27FC236}">
                          <a16:creationId xmlns:a16="http://schemas.microsoft.com/office/drawing/2014/main" id="{01060027-656E-BB5D-F2F2-66D1415FC7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56711" y="2605220"/>
                      <a:ext cx="3234" cy="143609"/>
                      <a:chOff x="8956711" y="2605220"/>
                      <a:chExt cx="3234" cy="143609"/>
                    </a:xfrm>
                    <a:solidFill>
                      <a:srgbClr val="FFFF00"/>
                    </a:solidFill>
                  </p:grpSpPr>
                  <p:sp>
                    <p:nvSpPr>
                      <p:cNvPr id="1596" name="任意多边形: 形状 1595">
                        <a:extLst>
                          <a:ext uri="{FF2B5EF4-FFF2-40B4-BE49-F238E27FC236}">
                            <a16:creationId xmlns:a16="http://schemas.microsoft.com/office/drawing/2014/main" id="{4AE090FB-F408-62EA-CBC2-53C5280FBE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05220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7" name="任意多边形: 形状 1596">
                        <a:extLst>
                          <a:ext uri="{FF2B5EF4-FFF2-40B4-BE49-F238E27FC236}">
                            <a16:creationId xmlns:a16="http://schemas.microsoft.com/office/drawing/2014/main" id="{43BF8A26-7FEC-B5C3-75B0-E1301EEE48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19235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8" name="任意多边形: 形状 1597">
                        <a:extLst>
                          <a:ext uri="{FF2B5EF4-FFF2-40B4-BE49-F238E27FC236}">
                            <a16:creationId xmlns:a16="http://schemas.microsoft.com/office/drawing/2014/main" id="{A4AF7615-9EF8-3CEF-D50B-6BACA76041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3332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9" name="任意多边形: 形状 1598">
                        <a:extLst>
                          <a:ext uri="{FF2B5EF4-FFF2-40B4-BE49-F238E27FC236}">
                            <a16:creationId xmlns:a16="http://schemas.microsoft.com/office/drawing/2014/main" id="{14EA9DE8-B751-6EEF-74E8-0FE1A84438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47340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0" name="任意多边形: 形状 1599">
                        <a:extLst>
                          <a:ext uri="{FF2B5EF4-FFF2-40B4-BE49-F238E27FC236}">
                            <a16:creationId xmlns:a16="http://schemas.microsoft.com/office/drawing/2014/main" id="{1107FA1E-57C1-A0A7-6427-1027E247CF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61355"/>
                        <a:ext cx="3234" cy="3233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3"/>
                          <a:gd name="connsiteX1" fmla="*/ 0 w 3234"/>
                          <a:gd name="connsiteY1" fmla="*/ 1617 h 3233"/>
                          <a:gd name="connsiteX2" fmla="*/ 1617 w 3234"/>
                          <a:gd name="connsiteY2" fmla="*/ 0 h 3233"/>
                          <a:gd name="connsiteX3" fmla="*/ 3234 w 3234"/>
                          <a:gd name="connsiteY3" fmla="*/ 1617 h 3233"/>
                          <a:gd name="connsiteX4" fmla="*/ 1617 w 3234"/>
                          <a:gd name="connsiteY4" fmla="*/ 3234 h 3233"/>
                          <a:gd name="connsiteX5" fmla="*/ 1617 w 3234"/>
                          <a:gd name="connsiteY5" fmla="*/ 1309 h 3233"/>
                          <a:gd name="connsiteX6" fmla="*/ 1309 w 3234"/>
                          <a:gd name="connsiteY6" fmla="*/ 1617 h 3233"/>
                          <a:gd name="connsiteX7" fmla="*/ 1925 w 3234"/>
                          <a:gd name="connsiteY7" fmla="*/ 1617 h 3233"/>
                          <a:gd name="connsiteX8" fmla="*/ 1617 w 3234"/>
                          <a:gd name="connsiteY8" fmla="*/ 1309 h 3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3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1" name="任意多边形: 形状 1600">
                        <a:extLst>
                          <a:ext uri="{FF2B5EF4-FFF2-40B4-BE49-F238E27FC236}">
                            <a16:creationId xmlns:a16="http://schemas.microsoft.com/office/drawing/2014/main" id="{B6AE81F7-4774-0E60-46F5-91E0C3CE4F9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7544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2" name="任意多边形: 形状 1601">
                        <a:extLst>
                          <a:ext uri="{FF2B5EF4-FFF2-40B4-BE49-F238E27FC236}">
                            <a16:creationId xmlns:a16="http://schemas.microsoft.com/office/drawing/2014/main" id="{B3FAFC4B-F1A6-4B45-03D2-B517B1155F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8946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3" name="任意多边形: 形状 1602">
                        <a:extLst>
                          <a:ext uri="{FF2B5EF4-FFF2-40B4-BE49-F238E27FC236}">
                            <a16:creationId xmlns:a16="http://schemas.microsoft.com/office/drawing/2014/main" id="{772F1C6D-2477-ADA6-35D9-A7EFA7120C5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703475"/>
                        <a:ext cx="3234" cy="3233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3"/>
                          <a:gd name="connsiteX1" fmla="*/ 0 w 3234"/>
                          <a:gd name="connsiteY1" fmla="*/ 1617 h 3233"/>
                          <a:gd name="connsiteX2" fmla="*/ 1617 w 3234"/>
                          <a:gd name="connsiteY2" fmla="*/ 0 h 3233"/>
                          <a:gd name="connsiteX3" fmla="*/ 3234 w 3234"/>
                          <a:gd name="connsiteY3" fmla="*/ 1617 h 3233"/>
                          <a:gd name="connsiteX4" fmla="*/ 1617 w 3234"/>
                          <a:gd name="connsiteY4" fmla="*/ 3234 h 3233"/>
                          <a:gd name="connsiteX5" fmla="*/ 1617 w 3234"/>
                          <a:gd name="connsiteY5" fmla="*/ 1309 h 3233"/>
                          <a:gd name="connsiteX6" fmla="*/ 1309 w 3234"/>
                          <a:gd name="connsiteY6" fmla="*/ 1617 h 3233"/>
                          <a:gd name="connsiteX7" fmla="*/ 1925 w 3234"/>
                          <a:gd name="connsiteY7" fmla="*/ 1617 h 3233"/>
                          <a:gd name="connsiteX8" fmla="*/ 1617 w 3234"/>
                          <a:gd name="connsiteY8" fmla="*/ 1309 h 3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3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4" name="任意多边形: 形状 1603">
                        <a:extLst>
                          <a:ext uri="{FF2B5EF4-FFF2-40B4-BE49-F238E27FC236}">
                            <a16:creationId xmlns:a16="http://schemas.microsoft.com/office/drawing/2014/main" id="{03D292BE-AB14-C215-B8B6-99EC00F06B3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717490"/>
                        <a:ext cx="3234" cy="3233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3"/>
                          <a:gd name="connsiteX1" fmla="*/ 0 w 3234"/>
                          <a:gd name="connsiteY1" fmla="*/ 1617 h 3233"/>
                          <a:gd name="connsiteX2" fmla="*/ 1617 w 3234"/>
                          <a:gd name="connsiteY2" fmla="*/ 0 h 3233"/>
                          <a:gd name="connsiteX3" fmla="*/ 3234 w 3234"/>
                          <a:gd name="connsiteY3" fmla="*/ 1617 h 3233"/>
                          <a:gd name="connsiteX4" fmla="*/ 1617 w 3234"/>
                          <a:gd name="connsiteY4" fmla="*/ 3234 h 3233"/>
                          <a:gd name="connsiteX5" fmla="*/ 1617 w 3234"/>
                          <a:gd name="connsiteY5" fmla="*/ 1309 h 3233"/>
                          <a:gd name="connsiteX6" fmla="*/ 1309 w 3234"/>
                          <a:gd name="connsiteY6" fmla="*/ 1617 h 3233"/>
                          <a:gd name="connsiteX7" fmla="*/ 1925 w 3234"/>
                          <a:gd name="connsiteY7" fmla="*/ 1617 h 3233"/>
                          <a:gd name="connsiteX8" fmla="*/ 1617 w 3234"/>
                          <a:gd name="connsiteY8" fmla="*/ 1309 h 3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3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5" name="任意多边形: 形状 1604">
                        <a:extLst>
                          <a:ext uri="{FF2B5EF4-FFF2-40B4-BE49-F238E27FC236}">
                            <a16:creationId xmlns:a16="http://schemas.microsoft.com/office/drawing/2014/main" id="{A0E75FCD-DD21-368F-C558-C2C6713204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73158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6" name="任意多边形: 形状 1605">
                        <a:extLst>
                          <a:ext uri="{FF2B5EF4-FFF2-40B4-BE49-F238E27FC236}">
                            <a16:creationId xmlns:a16="http://schemas.microsoft.com/office/drawing/2014/main" id="{864127C0-8BC9-493E-8EA6-07376FD3465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745596"/>
                        <a:ext cx="3234" cy="3233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3"/>
                          <a:gd name="connsiteX1" fmla="*/ 0 w 3234"/>
                          <a:gd name="connsiteY1" fmla="*/ 1617 h 3233"/>
                          <a:gd name="connsiteX2" fmla="*/ 1617 w 3234"/>
                          <a:gd name="connsiteY2" fmla="*/ 0 h 3233"/>
                          <a:gd name="connsiteX3" fmla="*/ 3234 w 3234"/>
                          <a:gd name="connsiteY3" fmla="*/ 1617 h 3233"/>
                          <a:gd name="connsiteX4" fmla="*/ 1617 w 3234"/>
                          <a:gd name="connsiteY4" fmla="*/ 3234 h 3233"/>
                          <a:gd name="connsiteX5" fmla="*/ 1617 w 3234"/>
                          <a:gd name="connsiteY5" fmla="*/ 1309 h 3233"/>
                          <a:gd name="connsiteX6" fmla="*/ 1309 w 3234"/>
                          <a:gd name="connsiteY6" fmla="*/ 1617 h 3233"/>
                          <a:gd name="connsiteX7" fmla="*/ 1925 w 3234"/>
                          <a:gd name="connsiteY7" fmla="*/ 1617 h 3233"/>
                          <a:gd name="connsiteX8" fmla="*/ 1617 w 3234"/>
                          <a:gd name="connsiteY8" fmla="*/ 1309 h 3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3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</p:grpSp>
            </p:grpSp>
          </p:grpSp>
          <p:grpSp>
            <p:nvGrpSpPr>
              <p:cNvPr id="1607" name="图形 22">
                <a:extLst>
                  <a:ext uri="{FF2B5EF4-FFF2-40B4-BE49-F238E27FC236}">
                    <a16:creationId xmlns:a16="http://schemas.microsoft.com/office/drawing/2014/main" id="{AEEE690E-B808-7A84-105D-972B76C8FF74}"/>
                  </a:ext>
                </a:extLst>
              </p:cNvPr>
              <p:cNvGrpSpPr/>
              <p:nvPr/>
            </p:nvGrpSpPr>
            <p:grpSpPr>
              <a:xfrm>
                <a:off x="8880324" y="1972413"/>
                <a:ext cx="122665" cy="832474"/>
                <a:chOff x="8880324" y="1972413"/>
                <a:chExt cx="122665" cy="832474"/>
              </a:xfrm>
              <a:solidFill>
                <a:srgbClr val="555555"/>
              </a:solidFill>
            </p:grpSpPr>
            <p:sp>
              <p:nvSpPr>
                <p:cNvPr id="1608" name="任意多边形: 形状 1607">
                  <a:extLst>
                    <a:ext uri="{FF2B5EF4-FFF2-40B4-BE49-F238E27FC236}">
                      <a16:creationId xmlns:a16="http://schemas.microsoft.com/office/drawing/2014/main" id="{85CE0CD1-F172-3D71-822A-93E61407EBB5}"/>
                    </a:ext>
                  </a:extLst>
                </p:cNvPr>
                <p:cNvSpPr/>
                <p:nvPr/>
              </p:nvSpPr>
              <p:spPr>
                <a:xfrm>
                  <a:off x="8999139" y="1972413"/>
                  <a:ext cx="3850" cy="832474"/>
                </a:xfrm>
                <a:custGeom>
                  <a:avLst/>
                  <a:gdLst>
                    <a:gd name="connsiteX0" fmla="*/ 0 w 3850"/>
                    <a:gd name="connsiteY0" fmla="*/ 0 h 832474"/>
                    <a:gd name="connsiteX1" fmla="*/ 3850 w 3850"/>
                    <a:gd name="connsiteY1" fmla="*/ 0 h 832474"/>
                    <a:gd name="connsiteX2" fmla="*/ 3850 w 3850"/>
                    <a:gd name="connsiteY2" fmla="*/ 832475 h 832474"/>
                    <a:gd name="connsiteX3" fmla="*/ 0 w 3850"/>
                    <a:gd name="connsiteY3" fmla="*/ 832475 h 8324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850" h="832474">
                      <a:moveTo>
                        <a:pt x="0" y="0"/>
                      </a:moveTo>
                      <a:lnTo>
                        <a:pt x="3850" y="0"/>
                      </a:lnTo>
                      <a:lnTo>
                        <a:pt x="3850" y="832475"/>
                      </a:lnTo>
                      <a:lnTo>
                        <a:pt x="0" y="832475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09" name="任意多边形: 形状 1608">
                  <a:extLst>
                    <a:ext uri="{FF2B5EF4-FFF2-40B4-BE49-F238E27FC236}">
                      <a16:creationId xmlns:a16="http://schemas.microsoft.com/office/drawing/2014/main" id="{604B7EB6-D041-0DEB-C0DD-D89A80EB686C}"/>
                    </a:ext>
                  </a:extLst>
                </p:cNvPr>
                <p:cNvSpPr/>
                <p:nvPr/>
              </p:nvSpPr>
              <p:spPr>
                <a:xfrm>
                  <a:off x="8880324" y="1987120"/>
                  <a:ext cx="3850" cy="809759"/>
                </a:xfrm>
                <a:custGeom>
                  <a:avLst/>
                  <a:gdLst>
                    <a:gd name="connsiteX0" fmla="*/ 0 w 3850"/>
                    <a:gd name="connsiteY0" fmla="*/ 0 h 809759"/>
                    <a:gd name="connsiteX1" fmla="*/ 3850 w 3850"/>
                    <a:gd name="connsiteY1" fmla="*/ 0 h 809759"/>
                    <a:gd name="connsiteX2" fmla="*/ 3850 w 3850"/>
                    <a:gd name="connsiteY2" fmla="*/ 809759 h 809759"/>
                    <a:gd name="connsiteX3" fmla="*/ 0 w 3850"/>
                    <a:gd name="connsiteY3" fmla="*/ 809759 h 809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850" h="809759">
                      <a:moveTo>
                        <a:pt x="0" y="0"/>
                      </a:moveTo>
                      <a:lnTo>
                        <a:pt x="3850" y="0"/>
                      </a:lnTo>
                      <a:lnTo>
                        <a:pt x="3850" y="809759"/>
                      </a:lnTo>
                      <a:lnTo>
                        <a:pt x="0" y="809759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10" name="任意多边形: 形状 1609">
                <a:extLst>
                  <a:ext uri="{FF2B5EF4-FFF2-40B4-BE49-F238E27FC236}">
                    <a16:creationId xmlns:a16="http://schemas.microsoft.com/office/drawing/2014/main" id="{1B7BDFD4-9B82-24EC-8908-2AB2D000F402}"/>
                  </a:ext>
                </a:extLst>
              </p:cNvPr>
              <p:cNvSpPr/>
              <p:nvPr/>
            </p:nvSpPr>
            <p:spPr>
              <a:xfrm>
                <a:off x="8851525" y="1941073"/>
                <a:ext cx="276901" cy="881987"/>
              </a:xfrm>
              <a:custGeom>
                <a:avLst/>
                <a:gdLst>
                  <a:gd name="connsiteX0" fmla="*/ 0 w 276901"/>
                  <a:gd name="connsiteY0" fmla="*/ 45971 h 881987"/>
                  <a:gd name="connsiteX1" fmla="*/ 0 w 276901"/>
                  <a:gd name="connsiteY1" fmla="*/ 858887 h 881987"/>
                  <a:gd name="connsiteX2" fmla="*/ 276901 w 276901"/>
                  <a:gd name="connsiteY2" fmla="*/ 881988 h 881987"/>
                  <a:gd name="connsiteX3" fmla="*/ 276901 w 276901"/>
                  <a:gd name="connsiteY3" fmla="*/ 0 h 881987"/>
                  <a:gd name="connsiteX4" fmla="*/ 0 w 276901"/>
                  <a:gd name="connsiteY4" fmla="*/ 46048 h 881987"/>
                  <a:gd name="connsiteX5" fmla="*/ 253647 w 276901"/>
                  <a:gd name="connsiteY5" fmla="*/ 865586 h 881987"/>
                  <a:gd name="connsiteX6" fmla="*/ 5929 w 276901"/>
                  <a:gd name="connsiteY6" fmla="*/ 846412 h 881987"/>
                  <a:gd name="connsiteX7" fmla="*/ 5775 w 276901"/>
                  <a:gd name="connsiteY7" fmla="*/ 62064 h 881987"/>
                  <a:gd name="connsiteX8" fmla="*/ 253647 w 276901"/>
                  <a:gd name="connsiteY8" fmla="*/ 22716 h 881987"/>
                  <a:gd name="connsiteX9" fmla="*/ 253647 w 276901"/>
                  <a:gd name="connsiteY9" fmla="*/ 865586 h 88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6901" h="881987">
                    <a:moveTo>
                      <a:pt x="0" y="45971"/>
                    </a:moveTo>
                    <a:lnTo>
                      <a:pt x="0" y="858887"/>
                    </a:lnTo>
                    <a:lnTo>
                      <a:pt x="276901" y="881988"/>
                    </a:lnTo>
                    <a:lnTo>
                      <a:pt x="276901" y="0"/>
                    </a:lnTo>
                    <a:lnTo>
                      <a:pt x="0" y="46048"/>
                    </a:lnTo>
                    <a:close/>
                    <a:moveTo>
                      <a:pt x="253647" y="865586"/>
                    </a:moveTo>
                    <a:lnTo>
                      <a:pt x="5929" y="846412"/>
                    </a:lnTo>
                    <a:lnTo>
                      <a:pt x="5775" y="62064"/>
                    </a:lnTo>
                    <a:lnTo>
                      <a:pt x="253647" y="22716"/>
                    </a:lnTo>
                    <a:lnTo>
                      <a:pt x="253647" y="86558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611" name="图形 22">
                <a:extLst>
                  <a:ext uri="{FF2B5EF4-FFF2-40B4-BE49-F238E27FC236}">
                    <a16:creationId xmlns:a16="http://schemas.microsoft.com/office/drawing/2014/main" id="{CADFBB14-BB1C-D3C0-C9B0-A72D9793F2CF}"/>
                  </a:ext>
                </a:extLst>
              </p:cNvPr>
              <p:cNvGrpSpPr/>
              <p:nvPr/>
            </p:nvGrpSpPr>
            <p:grpSpPr>
              <a:xfrm>
                <a:off x="9008534" y="2017998"/>
                <a:ext cx="10549" cy="768100"/>
                <a:chOff x="9008534" y="2017998"/>
                <a:chExt cx="10549" cy="768100"/>
              </a:xfrm>
            </p:grpSpPr>
            <p:grpSp>
              <p:nvGrpSpPr>
                <p:cNvPr id="1612" name="图形 22">
                  <a:extLst>
                    <a:ext uri="{FF2B5EF4-FFF2-40B4-BE49-F238E27FC236}">
                      <a16:creationId xmlns:a16="http://schemas.microsoft.com/office/drawing/2014/main" id="{D4D82C69-E064-ED94-DA97-9C80DA1F1865}"/>
                    </a:ext>
                  </a:extLst>
                </p:cNvPr>
                <p:cNvGrpSpPr/>
                <p:nvPr/>
              </p:nvGrpSpPr>
              <p:grpSpPr>
                <a:xfrm>
                  <a:off x="9009073" y="2017998"/>
                  <a:ext cx="7700" cy="768100"/>
                  <a:chOff x="9009073" y="2017998"/>
                  <a:chExt cx="7700" cy="768100"/>
                </a:xfrm>
                <a:solidFill>
                  <a:srgbClr val="56C3E8"/>
                </a:solidFill>
              </p:grpSpPr>
              <p:sp>
                <p:nvSpPr>
                  <p:cNvPr id="1613" name="任意多边形: 形状 1612">
                    <a:extLst>
                      <a:ext uri="{FF2B5EF4-FFF2-40B4-BE49-F238E27FC236}">
                        <a16:creationId xmlns:a16="http://schemas.microsoft.com/office/drawing/2014/main" id="{FCDE0C6B-663E-DAB2-9AD8-122CB2A7286A}"/>
                      </a:ext>
                    </a:extLst>
                  </p:cNvPr>
                  <p:cNvSpPr/>
                  <p:nvPr/>
                </p:nvSpPr>
                <p:spPr>
                  <a:xfrm>
                    <a:off x="9010767" y="2018922"/>
                    <a:ext cx="1925" cy="766791"/>
                  </a:xfrm>
                  <a:custGeom>
                    <a:avLst/>
                    <a:gdLst>
                      <a:gd name="connsiteX0" fmla="*/ 0 w 1925"/>
                      <a:gd name="connsiteY0" fmla="*/ 0 h 766791"/>
                      <a:gd name="connsiteX1" fmla="*/ 1925 w 1925"/>
                      <a:gd name="connsiteY1" fmla="*/ 0 h 766791"/>
                      <a:gd name="connsiteX2" fmla="*/ 1925 w 1925"/>
                      <a:gd name="connsiteY2" fmla="*/ 766792 h 766791"/>
                      <a:gd name="connsiteX3" fmla="*/ 0 w 1925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25" h="766791">
                        <a:moveTo>
                          <a:pt x="0" y="0"/>
                        </a:moveTo>
                        <a:lnTo>
                          <a:pt x="1925" y="0"/>
                        </a:lnTo>
                        <a:lnTo>
                          <a:pt x="1925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14" name="任意多边形: 形状 1613">
                    <a:extLst>
                      <a:ext uri="{FF2B5EF4-FFF2-40B4-BE49-F238E27FC236}">
                        <a16:creationId xmlns:a16="http://schemas.microsoft.com/office/drawing/2014/main" id="{A8F38BE4-16BA-EE2C-C9EE-5B411BBBFDF9}"/>
                      </a:ext>
                    </a:extLst>
                  </p:cNvPr>
                  <p:cNvSpPr/>
                  <p:nvPr/>
                </p:nvSpPr>
                <p:spPr>
                  <a:xfrm>
                    <a:off x="9009073" y="2019153"/>
                    <a:ext cx="1925" cy="766791"/>
                  </a:xfrm>
                  <a:custGeom>
                    <a:avLst/>
                    <a:gdLst>
                      <a:gd name="connsiteX0" fmla="*/ 0 w 1925"/>
                      <a:gd name="connsiteY0" fmla="*/ 0 h 766791"/>
                      <a:gd name="connsiteX1" fmla="*/ 1925 w 1925"/>
                      <a:gd name="connsiteY1" fmla="*/ 0 h 766791"/>
                      <a:gd name="connsiteX2" fmla="*/ 1925 w 1925"/>
                      <a:gd name="connsiteY2" fmla="*/ 766792 h 766791"/>
                      <a:gd name="connsiteX3" fmla="*/ 0 w 1925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25" h="766791">
                        <a:moveTo>
                          <a:pt x="0" y="0"/>
                        </a:moveTo>
                        <a:lnTo>
                          <a:pt x="1925" y="0"/>
                        </a:lnTo>
                        <a:lnTo>
                          <a:pt x="1925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15" name="任意多边形: 形状 1614">
                    <a:extLst>
                      <a:ext uri="{FF2B5EF4-FFF2-40B4-BE49-F238E27FC236}">
                        <a16:creationId xmlns:a16="http://schemas.microsoft.com/office/drawing/2014/main" id="{E57F81FE-5BA4-0B26-EE56-DBEF142E471F}"/>
                      </a:ext>
                    </a:extLst>
                  </p:cNvPr>
                  <p:cNvSpPr/>
                  <p:nvPr/>
                </p:nvSpPr>
                <p:spPr>
                  <a:xfrm>
                    <a:off x="9014848" y="2019307"/>
                    <a:ext cx="1925" cy="766791"/>
                  </a:xfrm>
                  <a:custGeom>
                    <a:avLst/>
                    <a:gdLst>
                      <a:gd name="connsiteX0" fmla="*/ 0 w 1925"/>
                      <a:gd name="connsiteY0" fmla="*/ 0 h 766791"/>
                      <a:gd name="connsiteX1" fmla="*/ 1925 w 1925"/>
                      <a:gd name="connsiteY1" fmla="*/ 0 h 766791"/>
                      <a:gd name="connsiteX2" fmla="*/ 1925 w 1925"/>
                      <a:gd name="connsiteY2" fmla="*/ 766792 h 766791"/>
                      <a:gd name="connsiteX3" fmla="*/ 0 w 1925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25" h="766791">
                        <a:moveTo>
                          <a:pt x="0" y="0"/>
                        </a:moveTo>
                        <a:lnTo>
                          <a:pt x="1925" y="0"/>
                        </a:lnTo>
                        <a:lnTo>
                          <a:pt x="1925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16" name="任意多边形: 形状 1615">
                    <a:extLst>
                      <a:ext uri="{FF2B5EF4-FFF2-40B4-BE49-F238E27FC236}">
                        <a16:creationId xmlns:a16="http://schemas.microsoft.com/office/drawing/2014/main" id="{3D8DFE2F-417C-F4E0-06E6-0380C690E3CE}"/>
                      </a:ext>
                    </a:extLst>
                  </p:cNvPr>
                  <p:cNvSpPr/>
                  <p:nvPr/>
                </p:nvSpPr>
                <p:spPr>
                  <a:xfrm>
                    <a:off x="9013154" y="2017998"/>
                    <a:ext cx="1925" cy="766791"/>
                  </a:xfrm>
                  <a:custGeom>
                    <a:avLst/>
                    <a:gdLst>
                      <a:gd name="connsiteX0" fmla="*/ 0 w 1925"/>
                      <a:gd name="connsiteY0" fmla="*/ 0 h 766791"/>
                      <a:gd name="connsiteX1" fmla="*/ 1925 w 1925"/>
                      <a:gd name="connsiteY1" fmla="*/ 0 h 766791"/>
                      <a:gd name="connsiteX2" fmla="*/ 1925 w 1925"/>
                      <a:gd name="connsiteY2" fmla="*/ 766792 h 766791"/>
                      <a:gd name="connsiteX3" fmla="*/ 0 w 1925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25" h="766791">
                        <a:moveTo>
                          <a:pt x="0" y="0"/>
                        </a:moveTo>
                        <a:lnTo>
                          <a:pt x="1925" y="0"/>
                        </a:lnTo>
                        <a:lnTo>
                          <a:pt x="1925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617" name="图形 22">
                  <a:extLst>
                    <a:ext uri="{FF2B5EF4-FFF2-40B4-BE49-F238E27FC236}">
                      <a16:creationId xmlns:a16="http://schemas.microsoft.com/office/drawing/2014/main" id="{DC46EE59-8B1E-4F22-3742-C320092F51BD}"/>
                    </a:ext>
                  </a:extLst>
                </p:cNvPr>
                <p:cNvGrpSpPr/>
                <p:nvPr/>
              </p:nvGrpSpPr>
              <p:grpSpPr>
                <a:xfrm>
                  <a:off x="9008534" y="2110238"/>
                  <a:ext cx="10549" cy="632056"/>
                  <a:chOff x="9008534" y="2110238"/>
                  <a:chExt cx="10549" cy="632056"/>
                </a:xfrm>
                <a:solidFill>
                  <a:srgbClr val="000000"/>
                </a:solidFill>
              </p:grpSpPr>
              <p:sp>
                <p:nvSpPr>
                  <p:cNvPr id="1618" name="任意多边形: 形状 1617">
                    <a:extLst>
                      <a:ext uri="{FF2B5EF4-FFF2-40B4-BE49-F238E27FC236}">
                        <a16:creationId xmlns:a16="http://schemas.microsoft.com/office/drawing/2014/main" id="{5EC81635-9723-E17A-8C52-0AC4893C89E5}"/>
                      </a:ext>
                    </a:extLst>
                  </p:cNvPr>
                  <p:cNvSpPr/>
                  <p:nvPr/>
                </p:nvSpPr>
                <p:spPr>
                  <a:xfrm>
                    <a:off x="9008919" y="2110238"/>
                    <a:ext cx="10087" cy="8941"/>
                  </a:xfrm>
                  <a:custGeom>
                    <a:avLst/>
                    <a:gdLst>
                      <a:gd name="connsiteX0" fmla="*/ 77 w 10087"/>
                      <a:gd name="connsiteY0" fmla="*/ 318 h 8941"/>
                      <a:gd name="connsiteX1" fmla="*/ 77 w 10087"/>
                      <a:gd name="connsiteY1" fmla="*/ 7556 h 8941"/>
                      <a:gd name="connsiteX2" fmla="*/ 1155 w 10087"/>
                      <a:gd name="connsiteY2" fmla="*/ 7325 h 8941"/>
                      <a:gd name="connsiteX3" fmla="*/ 6468 w 10087"/>
                      <a:gd name="connsiteY3" fmla="*/ 7556 h 8941"/>
                      <a:gd name="connsiteX4" fmla="*/ 10087 w 10087"/>
                      <a:gd name="connsiteY4" fmla="*/ 8942 h 8941"/>
                      <a:gd name="connsiteX5" fmla="*/ 10087 w 10087"/>
                      <a:gd name="connsiteY5" fmla="*/ 1935 h 8941"/>
                      <a:gd name="connsiteX6" fmla="*/ 6237 w 10087"/>
                      <a:gd name="connsiteY6" fmla="*/ 472 h 8941"/>
                      <a:gd name="connsiteX7" fmla="*/ 1001 w 10087"/>
                      <a:gd name="connsiteY7" fmla="*/ 241 h 8941"/>
                      <a:gd name="connsiteX8" fmla="*/ 0 w 10087"/>
                      <a:gd name="connsiteY8" fmla="*/ 472 h 89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87" h="8941">
                        <a:moveTo>
                          <a:pt x="77" y="318"/>
                        </a:moveTo>
                        <a:lnTo>
                          <a:pt x="77" y="7556"/>
                        </a:lnTo>
                        <a:lnTo>
                          <a:pt x="1155" y="7325"/>
                        </a:lnTo>
                        <a:cubicBezTo>
                          <a:pt x="2926" y="6940"/>
                          <a:pt x="4851" y="7017"/>
                          <a:pt x="6468" y="7556"/>
                        </a:cubicBezTo>
                        <a:lnTo>
                          <a:pt x="10087" y="8942"/>
                        </a:lnTo>
                        <a:lnTo>
                          <a:pt x="10087" y="1935"/>
                        </a:lnTo>
                        <a:lnTo>
                          <a:pt x="6237" y="472"/>
                        </a:lnTo>
                        <a:cubicBezTo>
                          <a:pt x="4620" y="-67"/>
                          <a:pt x="2695" y="-144"/>
                          <a:pt x="1001" y="241"/>
                        </a:cubicBezTo>
                        <a:lnTo>
                          <a:pt x="0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19" name="任意多边形: 形状 1618">
                    <a:extLst>
                      <a:ext uri="{FF2B5EF4-FFF2-40B4-BE49-F238E27FC236}">
                        <a16:creationId xmlns:a16="http://schemas.microsoft.com/office/drawing/2014/main" id="{71BA6F11-6B12-3B64-EA4A-B3139CC9206E}"/>
                      </a:ext>
                    </a:extLst>
                  </p:cNvPr>
                  <p:cNvSpPr/>
                  <p:nvPr/>
                </p:nvSpPr>
                <p:spPr>
                  <a:xfrm>
                    <a:off x="9008919" y="2208724"/>
                    <a:ext cx="10087" cy="8479"/>
                  </a:xfrm>
                  <a:custGeom>
                    <a:avLst/>
                    <a:gdLst>
                      <a:gd name="connsiteX0" fmla="*/ 77 w 10087"/>
                      <a:gd name="connsiteY0" fmla="*/ 395 h 8479"/>
                      <a:gd name="connsiteX1" fmla="*/ 77 w 10087"/>
                      <a:gd name="connsiteY1" fmla="*/ 7171 h 8479"/>
                      <a:gd name="connsiteX2" fmla="*/ 1155 w 10087"/>
                      <a:gd name="connsiteY2" fmla="*/ 6940 h 8479"/>
                      <a:gd name="connsiteX3" fmla="*/ 6468 w 10087"/>
                      <a:gd name="connsiteY3" fmla="*/ 7171 h 8479"/>
                      <a:gd name="connsiteX4" fmla="*/ 10087 w 10087"/>
                      <a:gd name="connsiteY4" fmla="*/ 8480 h 8479"/>
                      <a:gd name="connsiteX5" fmla="*/ 10087 w 10087"/>
                      <a:gd name="connsiteY5" fmla="*/ 1858 h 8479"/>
                      <a:gd name="connsiteX6" fmla="*/ 6237 w 10087"/>
                      <a:gd name="connsiteY6" fmla="*/ 472 h 8479"/>
                      <a:gd name="connsiteX7" fmla="*/ 1001 w 10087"/>
                      <a:gd name="connsiteY7" fmla="*/ 241 h 8479"/>
                      <a:gd name="connsiteX8" fmla="*/ 0 w 10087"/>
                      <a:gd name="connsiteY8" fmla="*/ 472 h 8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87" h="8479">
                        <a:moveTo>
                          <a:pt x="77" y="395"/>
                        </a:moveTo>
                        <a:lnTo>
                          <a:pt x="77" y="7171"/>
                        </a:lnTo>
                        <a:lnTo>
                          <a:pt x="1155" y="6940"/>
                        </a:lnTo>
                        <a:cubicBezTo>
                          <a:pt x="2926" y="6555"/>
                          <a:pt x="4851" y="6632"/>
                          <a:pt x="6468" y="7171"/>
                        </a:cubicBezTo>
                        <a:lnTo>
                          <a:pt x="10087" y="8480"/>
                        </a:lnTo>
                        <a:lnTo>
                          <a:pt x="10087" y="1858"/>
                        </a:lnTo>
                        <a:lnTo>
                          <a:pt x="6237" y="472"/>
                        </a:lnTo>
                        <a:cubicBezTo>
                          <a:pt x="4620" y="-67"/>
                          <a:pt x="2695" y="-144"/>
                          <a:pt x="1001" y="241"/>
                        </a:cubicBezTo>
                        <a:lnTo>
                          <a:pt x="0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0" name="任意多边形: 形状 1619">
                    <a:extLst>
                      <a:ext uri="{FF2B5EF4-FFF2-40B4-BE49-F238E27FC236}">
                        <a16:creationId xmlns:a16="http://schemas.microsoft.com/office/drawing/2014/main" id="{24085697-0E45-E45A-57EA-95760C525EFF}"/>
                      </a:ext>
                    </a:extLst>
                  </p:cNvPr>
                  <p:cNvSpPr/>
                  <p:nvPr/>
                </p:nvSpPr>
                <p:spPr>
                  <a:xfrm>
                    <a:off x="9008919" y="2155361"/>
                    <a:ext cx="10087" cy="8479"/>
                  </a:xfrm>
                  <a:custGeom>
                    <a:avLst/>
                    <a:gdLst>
                      <a:gd name="connsiteX0" fmla="*/ 77 w 10087"/>
                      <a:gd name="connsiteY0" fmla="*/ 395 h 8479"/>
                      <a:gd name="connsiteX1" fmla="*/ 77 w 10087"/>
                      <a:gd name="connsiteY1" fmla="*/ 7171 h 8479"/>
                      <a:gd name="connsiteX2" fmla="*/ 1155 w 10087"/>
                      <a:gd name="connsiteY2" fmla="*/ 6940 h 8479"/>
                      <a:gd name="connsiteX3" fmla="*/ 6468 w 10087"/>
                      <a:gd name="connsiteY3" fmla="*/ 7171 h 8479"/>
                      <a:gd name="connsiteX4" fmla="*/ 10087 w 10087"/>
                      <a:gd name="connsiteY4" fmla="*/ 8480 h 8479"/>
                      <a:gd name="connsiteX5" fmla="*/ 10087 w 10087"/>
                      <a:gd name="connsiteY5" fmla="*/ 1858 h 8479"/>
                      <a:gd name="connsiteX6" fmla="*/ 6237 w 10087"/>
                      <a:gd name="connsiteY6" fmla="*/ 472 h 8479"/>
                      <a:gd name="connsiteX7" fmla="*/ 1001 w 10087"/>
                      <a:gd name="connsiteY7" fmla="*/ 241 h 8479"/>
                      <a:gd name="connsiteX8" fmla="*/ 0 w 10087"/>
                      <a:gd name="connsiteY8" fmla="*/ 472 h 8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87" h="8479">
                        <a:moveTo>
                          <a:pt x="77" y="395"/>
                        </a:moveTo>
                        <a:lnTo>
                          <a:pt x="77" y="7171"/>
                        </a:lnTo>
                        <a:lnTo>
                          <a:pt x="1155" y="6940"/>
                        </a:lnTo>
                        <a:cubicBezTo>
                          <a:pt x="2926" y="6555"/>
                          <a:pt x="4851" y="6632"/>
                          <a:pt x="6468" y="7171"/>
                        </a:cubicBezTo>
                        <a:lnTo>
                          <a:pt x="10087" y="8480"/>
                        </a:lnTo>
                        <a:lnTo>
                          <a:pt x="10087" y="1858"/>
                        </a:lnTo>
                        <a:lnTo>
                          <a:pt x="6237" y="472"/>
                        </a:lnTo>
                        <a:cubicBezTo>
                          <a:pt x="4620" y="-67"/>
                          <a:pt x="2695" y="-144"/>
                          <a:pt x="1001" y="241"/>
                        </a:cubicBezTo>
                        <a:lnTo>
                          <a:pt x="0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1" name="任意多边形: 形状 1620">
                    <a:extLst>
                      <a:ext uri="{FF2B5EF4-FFF2-40B4-BE49-F238E27FC236}">
                        <a16:creationId xmlns:a16="http://schemas.microsoft.com/office/drawing/2014/main" id="{F76376BC-8441-C61D-C348-9C306F6F69EA}"/>
                      </a:ext>
                    </a:extLst>
                  </p:cNvPr>
                  <p:cNvSpPr/>
                  <p:nvPr/>
                </p:nvSpPr>
                <p:spPr>
                  <a:xfrm>
                    <a:off x="9008534" y="2345469"/>
                    <a:ext cx="10241" cy="7182"/>
                  </a:xfrm>
                  <a:custGeom>
                    <a:avLst/>
                    <a:gdLst>
                      <a:gd name="connsiteX0" fmla="*/ 0 w 10241"/>
                      <a:gd name="connsiteY0" fmla="*/ 329 h 7182"/>
                      <a:gd name="connsiteX1" fmla="*/ 0 w 10241"/>
                      <a:gd name="connsiteY1" fmla="*/ 7183 h 7182"/>
                      <a:gd name="connsiteX2" fmla="*/ 10241 w 10241"/>
                      <a:gd name="connsiteY2" fmla="*/ 7183 h 7182"/>
                      <a:gd name="connsiteX3" fmla="*/ 10241 w 10241"/>
                      <a:gd name="connsiteY3" fmla="*/ 483 h 7182"/>
                      <a:gd name="connsiteX4" fmla="*/ 0 w 10241"/>
                      <a:gd name="connsiteY4" fmla="*/ 329 h 71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41" h="7182">
                        <a:moveTo>
                          <a:pt x="0" y="329"/>
                        </a:moveTo>
                        <a:lnTo>
                          <a:pt x="0" y="7183"/>
                        </a:lnTo>
                        <a:cubicBezTo>
                          <a:pt x="3311" y="6644"/>
                          <a:pt x="6699" y="6644"/>
                          <a:pt x="10241" y="7183"/>
                        </a:cubicBezTo>
                        <a:lnTo>
                          <a:pt x="10241" y="483"/>
                        </a:lnTo>
                        <a:cubicBezTo>
                          <a:pt x="6776" y="-133"/>
                          <a:pt x="3388" y="-133"/>
                          <a:pt x="0" y="32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2" name="任意多边形: 形状 1621">
                    <a:extLst>
                      <a:ext uri="{FF2B5EF4-FFF2-40B4-BE49-F238E27FC236}">
                        <a16:creationId xmlns:a16="http://schemas.microsoft.com/office/drawing/2014/main" id="{4926E852-955B-6FCA-71B8-F2B670376004}"/>
                      </a:ext>
                    </a:extLst>
                  </p:cNvPr>
                  <p:cNvSpPr/>
                  <p:nvPr/>
                </p:nvSpPr>
                <p:spPr>
                  <a:xfrm>
                    <a:off x="9008996" y="2281852"/>
                    <a:ext cx="10087" cy="7195"/>
                  </a:xfrm>
                  <a:custGeom>
                    <a:avLst/>
                    <a:gdLst>
                      <a:gd name="connsiteX0" fmla="*/ 0 w 10087"/>
                      <a:gd name="connsiteY0" fmla="*/ 188 h 7195"/>
                      <a:gd name="connsiteX1" fmla="*/ 0 w 10087"/>
                      <a:gd name="connsiteY1" fmla="*/ 7042 h 7195"/>
                      <a:gd name="connsiteX2" fmla="*/ 9933 w 10087"/>
                      <a:gd name="connsiteY2" fmla="*/ 7195 h 7195"/>
                      <a:gd name="connsiteX3" fmla="*/ 10087 w 10087"/>
                      <a:gd name="connsiteY3" fmla="*/ 650 h 7195"/>
                      <a:gd name="connsiteX4" fmla="*/ 77 w 10087"/>
                      <a:gd name="connsiteY4" fmla="*/ 188 h 7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87" h="7195">
                        <a:moveTo>
                          <a:pt x="0" y="188"/>
                        </a:moveTo>
                        <a:lnTo>
                          <a:pt x="0" y="7042"/>
                        </a:lnTo>
                        <a:cubicBezTo>
                          <a:pt x="3157" y="6502"/>
                          <a:pt x="6468" y="6579"/>
                          <a:pt x="9933" y="7195"/>
                        </a:cubicBezTo>
                        <a:lnTo>
                          <a:pt x="10087" y="650"/>
                        </a:lnTo>
                        <a:cubicBezTo>
                          <a:pt x="6545" y="34"/>
                          <a:pt x="3157" y="-197"/>
                          <a:pt x="77" y="18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3" name="任意多边形: 形状 1622">
                    <a:extLst>
                      <a:ext uri="{FF2B5EF4-FFF2-40B4-BE49-F238E27FC236}">
                        <a16:creationId xmlns:a16="http://schemas.microsoft.com/office/drawing/2014/main" id="{AC56D838-6260-2DFC-9DAF-09F6B307A0E1}"/>
                      </a:ext>
                    </a:extLst>
                  </p:cNvPr>
                  <p:cNvSpPr/>
                  <p:nvPr/>
                </p:nvSpPr>
                <p:spPr>
                  <a:xfrm>
                    <a:off x="9008996" y="2418582"/>
                    <a:ext cx="9779" cy="7222"/>
                  </a:xfrm>
                  <a:custGeom>
                    <a:avLst/>
                    <a:gdLst>
                      <a:gd name="connsiteX0" fmla="*/ 0 w 9779"/>
                      <a:gd name="connsiteY0" fmla="*/ 138 h 7222"/>
                      <a:gd name="connsiteX1" fmla="*/ 0 w 9779"/>
                      <a:gd name="connsiteY1" fmla="*/ 6991 h 7222"/>
                      <a:gd name="connsiteX2" fmla="*/ 9779 w 9779"/>
                      <a:gd name="connsiteY2" fmla="*/ 7222 h 7222"/>
                      <a:gd name="connsiteX3" fmla="*/ 9779 w 9779"/>
                      <a:gd name="connsiteY3" fmla="*/ 600 h 7222"/>
                      <a:gd name="connsiteX4" fmla="*/ 0 w 9779"/>
                      <a:gd name="connsiteY4" fmla="*/ 138 h 7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79" h="7222">
                        <a:moveTo>
                          <a:pt x="0" y="138"/>
                        </a:moveTo>
                        <a:lnTo>
                          <a:pt x="0" y="6991"/>
                        </a:lnTo>
                        <a:cubicBezTo>
                          <a:pt x="3234" y="6606"/>
                          <a:pt x="6545" y="6760"/>
                          <a:pt x="9779" y="7222"/>
                        </a:cubicBezTo>
                        <a:lnTo>
                          <a:pt x="9779" y="600"/>
                        </a:lnTo>
                        <a:cubicBezTo>
                          <a:pt x="6468" y="61"/>
                          <a:pt x="3234" y="-170"/>
                          <a:pt x="0" y="1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4" name="任意多边形: 形状 1623">
                    <a:extLst>
                      <a:ext uri="{FF2B5EF4-FFF2-40B4-BE49-F238E27FC236}">
                        <a16:creationId xmlns:a16="http://schemas.microsoft.com/office/drawing/2014/main" id="{A4520C36-2A5F-8BEA-3CCB-1CE5BC6E3527}"/>
                      </a:ext>
                    </a:extLst>
                  </p:cNvPr>
                  <p:cNvSpPr/>
                  <p:nvPr/>
                </p:nvSpPr>
                <p:spPr>
                  <a:xfrm>
                    <a:off x="9008996" y="2484662"/>
                    <a:ext cx="9779" cy="7133"/>
                  </a:xfrm>
                  <a:custGeom>
                    <a:avLst/>
                    <a:gdLst>
                      <a:gd name="connsiteX0" fmla="*/ 0 w 9779"/>
                      <a:gd name="connsiteY0" fmla="*/ 126 h 7133"/>
                      <a:gd name="connsiteX1" fmla="*/ 0 w 9779"/>
                      <a:gd name="connsiteY1" fmla="*/ 6979 h 7133"/>
                      <a:gd name="connsiteX2" fmla="*/ 9779 w 9779"/>
                      <a:gd name="connsiteY2" fmla="*/ 7133 h 7133"/>
                      <a:gd name="connsiteX3" fmla="*/ 9779 w 9779"/>
                      <a:gd name="connsiteY3" fmla="*/ 434 h 7133"/>
                      <a:gd name="connsiteX4" fmla="*/ 0 w 9779"/>
                      <a:gd name="connsiteY4" fmla="*/ 126 h 7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79" h="7133">
                        <a:moveTo>
                          <a:pt x="0" y="126"/>
                        </a:moveTo>
                        <a:lnTo>
                          <a:pt x="0" y="6979"/>
                        </a:lnTo>
                        <a:cubicBezTo>
                          <a:pt x="3080" y="6517"/>
                          <a:pt x="6391" y="6594"/>
                          <a:pt x="9779" y="7133"/>
                        </a:cubicBezTo>
                        <a:lnTo>
                          <a:pt x="9779" y="434"/>
                        </a:lnTo>
                        <a:cubicBezTo>
                          <a:pt x="6468" y="-28"/>
                          <a:pt x="3234" y="-105"/>
                          <a:pt x="0" y="12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5" name="任意多边形: 形状 1624">
                    <a:extLst>
                      <a:ext uri="{FF2B5EF4-FFF2-40B4-BE49-F238E27FC236}">
                        <a16:creationId xmlns:a16="http://schemas.microsoft.com/office/drawing/2014/main" id="{D499A9E5-6E2A-627F-0848-5F503C4A5B61}"/>
                      </a:ext>
                    </a:extLst>
                  </p:cNvPr>
                  <p:cNvSpPr/>
                  <p:nvPr/>
                </p:nvSpPr>
                <p:spPr>
                  <a:xfrm>
                    <a:off x="9008996" y="2584858"/>
                    <a:ext cx="9933" cy="7349"/>
                  </a:xfrm>
                  <a:custGeom>
                    <a:avLst/>
                    <a:gdLst>
                      <a:gd name="connsiteX0" fmla="*/ 0 w 9933"/>
                      <a:gd name="connsiteY0" fmla="*/ 111 h 7349"/>
                      <a:gd name="connsiteX1" fmla="*/ 0 w 9933"/>
                      <a:gd name="connsiteY1" fmla="*/ 6964 h 7349"/>
                      <a:gd name="connsiteX2" fmla="*/ 9933 w 9933"/>
                      <a:gd name="connsiteY2" fmla="*/ 7349 h 7349"/>
                      <a:gd name="connsiteX3" fmla="*/ 9933 w 9933"/>
                      <a:gd name="connsiteY3" fmla="*/ 650 h 7349"/>
                      <a:gd name="connsiteX4" fmla="*/ 0 w 9933"/>
                      <a:gd name="connsiteY4" fmla="*/ 34 h 73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33" h="7349">
                        <a:moveTo>
                          <a:pt x="0" y="111"/>
                        </a:moveTo>
                        <a:lnTo>
                          <a:pt x="0" y="6964"/>
                        </a:lnTo>
                        <a:cubicBezTo>
                          <a:pt x="3234" y="6964"/>
                          <a:pt x="6160" y="6964"/>
                          <a:pt x="9933" y="7349"/>
                        </a:cubicBezTo>
                        <a:lnTo>
                          <a:pt x="9933" y="650"/>
                        </a:lnTo>
                        <a:cubicBezTo>
                          <a:pt x="6468" y="-43"/>
                          <a:pt x="3542" y="-43"/>
                          <a:pt x="0" y="3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6" name="任意多边形: 形状 1625">
                    <a:extLst>
                      <a:ext uri="{FF2B5EF4-FFF2-40B4-BE49-F238E27FC236}">
                        <a16:creationId xmlns:a16="http://schemas.microsoft.com/office/drawing/2014/main" id="{3CD97877-D645-9A78-620B-6205FBC1C294}"/>
                      </a:ext>
                    </a:extLst>
                  </p:cNvPr>
                  <p:cNvSpPr/>
                  <p:nvPr/>
                </p:nvSpPr>
                <p:spPr>
                  <a:xfrm>
                    <a:off x="9008919" y="2733737"/>
                    <a:ext cx="10087" cy="8556"/>
                  </a:xfrm>
                  <a:custGeom>
                    <a:avLst/>
                    <a:gdLst>
                      <a:gd name="connsiteX0" fmla="*/ 77 w 10087"/>
                      <a:gd name="connsiteY0" fmla="*/ 8162 h 8556"/>
                      <a:gd name="connsiteX1" fmla="*/ 77 w 10087"/>
                      <a:gd name="connsiteY1" fmla="*/ 1309 h 8556"/>
                      <a:gd name="connsiteX2" fmla="*/ 1155 w 10087"/>
                      <a:gd name="connsiteY2" fmla="*/ 1540 h 8556"/>
                      <a:gd name="connsiteX3" fmla="*/ 6468 w 10087"/>
                      <a:gd name="connsiteY3" fmla="*/ 1309 h 8556"/>
                      <a:gd name="connsiteX4" fmla="*/ 10087 w 10087"/>
                      <a:gd name="connsiteY4" fmla="*/ 0 h 8556"/>
                      <a:gd name="connsiteX5" fmla="*/ 10087 w 10087"/>
                      <a:gd name="connsiteY5" fmla="*/ 6699 h 8556"/>
                      <a:gd name="connsiteX6" fmla="*/ 6237 w 10087"/>
                      <a:gd name="connsiteY6" fmla="*/ 8085 h 8556"/>
                      <a:gd name="connsiteX7" fmla="*/ 1001 w 10087"/>
                      <a:gd name="connsiteY7" fmla="*/ 8316 h 8556"/>
                      <a:gd name="connsiteX8" fmla="*/ 0 w 10087"/>
                      <a:gd name="connsiteY8" fmla="*/ 8085 h 8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87" h="8556">
                        <a:moveTo>
                          <a:pt x="77" y="8162"/>
                        </a:moveTo>
                        <a:lnTo>
                          <a:pt x="77" y="1309"/>
                        </a:lnTo>
                        <a:lnTo>
                          <a:pt x="1155" y="1540"/>
                        </a:lnTo>
                        <a:cubicBezTo>
                          <a:pt x="2926" y="1925"/>
                          <a:pt x="4851" y="1848"/>
                          <a:pt x="6468" y="1309"/>
                        </a:cubicBezTo>
                        <a:lnTo>
                          <a:pt x="10087" y="0"/>
                        </a:lnTo>
                        <a:lnTo>
                          <a:pt x="10087" y="6699"/>
                        </a:lnTo>
                        <a:lnTo>
                          <a:pt x="6237" y="8085"/>
                        </a:lnTo>
                        <a:cubicBezTo>
                          <a:pt x="4620" y="8624"/>
                          <a:pt x="2695" y="8701"/>
                          <a:pt x="1001" y="8316"/>
                        </a:cubicBezTo>
                        <a:lnTo>
                          <a:pt x="0" y="808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7" name="任意多边形: 形状 1626">
                    <a:extLst>
                      <a:ext uri="{FF2B5EF4-FFF2-40B4-BE49-F238E27FC236}">
                        <a16:creationId xmlns:a16="http://schemas.microsoft.com/office/drawing/2014/main" id="{1D766C04-6824-5E5E-2D21-A5F75FFA8830}"/>
                      </a:ext>
                    </a:extLst>
                  </p:cNvPr>
                  <p:cNvSpPr/>
                  <p:nvPr/>
                </p:nvSpPr>
                <p:spPr>
                  <a:xfrm>
                    <a:off x="9008996" y="2673906"/>
                    <a:ext cx="10010" cy="8162"/>
                  </a:xfrm>
                  <a:custGeom>
                    <a:avLst/>
                    <a:gdLst>
                      <a:gd name="connsiteX0" fmla="*/ 0 w 10010"/>
                      <a:gd name="connsiteY0" fmla="*/ 8085 h 8162"/>
                      <a:gd name="connsiteX1" fmla="*/ 0 w 10010"/>
                      <a:gd name="connsiteY1" fmla="*/ 1232 h 8162"/>
                      <a:gd name="connsiteX2" fmla="*/ 10010 w 10010"/>
                      <a:gd name="connsiteY2" fmla="*/ 0 h 8162"/>
                      <a:gd name="connsiteX3" fmla="*/ 10010 w 10010"/>
                      <a:gd name="connsiteY3" fmla="*/ 6699 h 8162"/>
                      <a:gd name="connsiteX4" fmla="*/ 0 w 10010"/>
                      <a:gd name="connsiteY4" fmla="*/ 8162 h 8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10" h="8162">
                        <a:moveTo>
                          <a:pt x="0" y="8085"/>
                        </a:moveTo>
                        <a:lnTo>
                          <a:pt x="0" y="1232"/>
                        </a:lnTo>
                        <a:cubicBezTo>
                          <a:pt x="3234" y="1309"/>
                          <a:pt x="6622" y="924"/>
                          <a:pt x="10010" y="0"/>
                        </a:cubicBezTo>
                        <a:lnTo>
                          <a:pt x="10010" y="6699"/>
                        </a:lnTo>
                        <a:cubicBezTo>
                          <a:pt x="6930" y="7777"/>
                          <a:pt x="3542" y="8162"/>
                          <a:pt x="0" y="816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628" name="图形 22">
                <a:extLst>
                  <a:ext uri="{FF2B5EF4-FFF2-40B4-BE49-F238E27FC236}">
                    <a16:creationId xmlns:a16="http://schemas.microsoft.com/office/drawing/2014/main" id="{C491613F-96BD-95E0-DD06-B27979723A19}"/>
                  </a:ext>
                </a:extLst>
              </p:cNvPr>
              <p:cNvGrpSpPr/>
              <p:nvPr/>
            </p:nvGrpSpPr>
            <p:grpSpPr>
              <a:xfrm>
                <a:off x="8889950" y="2009066"/>
                <a:ext cx="12551" cy="768100"/>
                <a:chOff x="8889950" y="2009066"/>
                <a:chExt cx="12551" cy="768100"/>
              </a:xfrm>
            </p:grpSpPr>
            <p:grpSp>
              <p:nvGrpSpPr>
                <p:cNvPr id="1629" name="图形 22">
                  <a:extLst>
                    <a:ext uri="{FF2B5EF4-FFF2-40B4-BE49-F238E27FC236}">
                      <a16:creationId xmlns:a16="http://schemas.microsoft.com/office/drawing/2014/main" id="{687655F2-C850-71B5-0E2D-F205FD02182F}"/>
                    </a:ext>
                  </a:extLst>
                </p:cNvPr>
                <p:cNvGrpSpPr/>
                <p:nvPr/>
              </p:nvGrpSpPr>
              <p:grpSpPr>
                <a:xfrm>
                  <a:off x="8891336" y="2009066"/>
                  <a:ext cx="9625" cy="768100"/>
                  <a:chOff x="8891336" y="2009066"/>
                  <a:chExt cx="9625" cy="768100"/>
                </a:xfrm>
                <a:solidFill>
                  <a:srgbClr val="30367A"/>
                </a:solidFill>
              </p:grpSpPr>
              <p:sp>
                <p:nvSpPr>
                  <p:cNvPr id="1630" name="任意多边形: 形状 1629">
                    <a:extLst>
                      <a:ext uri="{FF2B5EF4-FFF2-40B4-BE49-F238E27FC236}">
                        <a16:creationId xmlns:a16="http://schemas.microsoft.com/office/drawing/2014/main" id="{84DDC415-953A-5B25-57A2-9559D6FD5E7C}"/>
                      </a:ext>
                    </a:extLst>
                  </p:cNvPr>
                  <p:cNvSpPr/>
                  <p:nvPr/>
                </p:nvSpPr>
                <p:spPr>
                  <a:xfrm>
                    <a:off x="8893030" y="2009990"/>
                    <a:ext cx="3850" cy="766791"/>
                  </a:xfrm>
                  <a:custGeom>
                    <a:avLst/>
                    <a:gdLst>
                      <a:gd name="connsiteX0" fmla="*/ 0 w 3850"/>
                      <a:gd name="connsiteY0" fmla="*/ 0 h 766791"/>
                      <a:gd name="connsiteX1" fmla="*/ 3850 w 3850"/>
                      <a:gd name="connsiteY1" fmla="*/ 0 h 766791"/>
                      <a:gd name="connsiteX2" fmla="*/ 3850 w 3850"/>
                      <a:gd name="connsiteY2" fmla="*/ 766792 h 766791"/>
                      <a:gd name="connsiteX3" fmla="*/ 0 w 3850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766791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1" name="任意多边形: 形状 1630">
                    <a:extLst>
                      <a:ext uri="{FF2B5EF4-FFF2-40B4-BE49-F238E27FC236}">
                        <a16:creationId xmlns:a16="http://schemas.microsoft.com/office/drawing/2014/main" id="{CA571AD0-0526-5482-B083-608DB3F84D60}"/>
                      </a:ext>
                    </a:extLst>
                  </p:cNvPr>
                  <p:cNvSpPr/>
                  <p:nvPr/>
                </p:nvSpPr>
                <p:spPr>
                  <a:xfrm>
                    <a:off x="8891336" y="2010144"/>
                    <a:ext cx="3850" cy="766791"/>
                  </a:xfrm>
                  <a:custGeom>
                    <a:avLst/>
                    <a:gdLst>
                      <a:gd name="connsiteX0" fmla="*/ 0 w 3850"/>
                      <a:gd name="connsiteY0" fmla="*/ 0 h 766791"/>
                      <a:gd name="connsiteX1" fmla="*/ 3850 w 3850"/>
                      <a:gd name="connsiteY1" fmla="*/ 0 h 766791"/>
                      <a:gd name="connsiteX2" fmla="*/ 3850 w 3850"/>
                      <a:gd name="connsiteY2" fmla="*/ 766792 h 766791"/>
                      <a:gd name="connsiteX3" fmla="*/ 0 w 3850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766791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2" name="任意多边形: 形状 1631">
                    <a:extLst>
                      <a:ext uri="{FF2B5EF4-FFF2-40B4-BE49-F238E27FC236}">
                        <a16:creationId xmlns:a16="http://schemas.microsoft.com/office/drawing/2014/main" id="{DBCF0F7F-5682-8638-5549-B2BB3BCED368}"/>
                      </a:ext>
                    </a:extLst>
                  </p:cNvPr>
                  <p:cNvSpPr/>
                  <p:nvPr/>
                </p:nvSpPr>
                <p:spPr>
                  <a:xfrm>
                    <a:off x="8897111" y="2010375"/>
                    <a:ext cx="3850" cy="766791"/>
                  </a:xfrm>
                  <a:custGeom>
                    <a:avLst/>
                    <a:gdLst>
                      <a:gd name="connsiteX0" fmla="*/ 0 w 3850"/>
                      <a:gd name="connsiteY0" fmla="*/ 0 h 766791"/>
                      <a:gd name="connsiteX1" fmla="*/ 3850 w 3850"/>
                      <a:gd name="connsiteY1" fmla="*/ 0 h 766791"/>
                      <a:gd name="connsiteX2" fmla="*/ 3850 w 3850"/>
                      <a:gd name="connsiteY2" fmla="*/ 766792 h 766791"/>
                      <a:gd name="connsiteX3" fmla="*/ 0 w 3850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766791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3" name="任意多边形: 形状 1632">
                    <a:extLst>
                      <a:ext uri="{FF2B5EF4-FFF2-40B4-BE49-F238E27FC236}">
                        <a16:creationId xmlns:a16="http://schemas.microsoft.com/office/drawing/2014/main" id="{5867CC71-5246-B597-EA2B-858190D28239}"/>
                      </a:ext>
                    </a:extLst>
                  </p:cNvPr>
                  <p:cNvSpPr/>
                  <p:nvPr/>
                </p:nvSpPr>
                <p:spPr>
                  <a:xfrm>
                    <a:off x="8895417" y="2009066"/>
                    <a:ext cx="3850" cy="766791"/>
                  </a:xfrm>
                  <a:custGeom>
                    <a:avLst/>
                    <a:gdLst>
                      <a:gd name="connsiteX0" fmla="*/ 0 w 3850"/>
                      <a:gd name="connsiteY0" fmla="*/ 0 h 766791"/>
                      <a:gd name="connsiteX1" fmla="*/ 3850 w 3850"/>
                      <a:gd name="connsiteY1" fmla="*/ 0 h 766791"/>
                      <a:gd name="connsiteX2" fmla="*/ 3850 w 3850"/>
                      <a:gd name="connsiteY2" fmla="*/ 766792 h 766791"/>
                      <a:gd name="connsiteX3" fmla="*/ 0 w 3850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766791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634" name="图形 22">
                  <a:extLst>
                    <a:ext uri="{FF2B5EF4-FFF2-40B4-BE49-F238E27FC236}">
                      <a16:creationId xmlns:a16="http://schemas.microsoft.com/office/drawing/2014/main" id="{3886BEC7-BC47-79BB-F191-9109864580DA}"/>
                    </a:ext>
                  </a:extLst>
                </p:cNvPr>
                <p:cNvGrpSpPr/>
                <p:nvPr/>
              </p:nvGrpSpPr>
              <p:grpSpPr>
                <a:xfrm>
                  <a:off x="8889950" y="2101229"/>
                  <a:ext cx="12551" cy="632133"/>
                  <a:chOff x="8889950" y="2101229"/>
                  <a:chExt cx="12551" cy="632133"/>
                </a:xfrm>
                <a:solidFill>
                  <a:srgbClr val="000000"/>
                </a:solidFill>
              </p:grpSpPr>
              <p:sp>
                <p:nvSpPr>
                  <p:cNvPr id="1635" name="任意多边形: 形状 1634">
                    <a:extLst>
                      <a:ext uri="{FF2B5EF4-FFF2-40B4-BE49-F238E27FC236}">
                        <a16:creationId xmlns:a16="http://schemas.microsoft.com/office/drawing/2014/main" id="{1F2313FC-BC38-9862-B21A-5DB2919195EC}"/>
                      </a:ext>
                    </a:extLst>
                  </p:cNvPr>
                  <p:cNvSpPr/>
                  <p:nvPr/>
                </p:nvSpPr>
                <p:spPr>
                  <a:xfrm>
                    <a:off x="8890489" y="2101229"/>
                    <a:ext cx="12012" cy="8941"/>
                  </a:xfrm>
                  <a:custGeom>
                    <a:avLst/>
                    <a:gdLst>
                      <a:gd name="connsiteX0" fmla="*/ 0 w 12012"/>
                      <a:gd name="connsiteY0" fmla="*/ 318 h 8941"/>
                      <a:gd name="connsiteX1" fmla="*/ 0 w 12012"/>
                      <a:gd name="connsiteY1" fmla="*/ 7556 h 8941"/>
                      <a:gd name="connsiteX2" fmla="*/ 1309 w 12012"/>
                      <a:gd name="connsiteY2" fmla="*/ 7325 h 8941"/>
                      <a:gd name="connsiteX3" fmla="*/ 7700 w 12012"/>
                      <a:gd name="connsiteY3" fmla="*/ 7556 h 8941"/>
                      <a:gd name="connsiteX4" fmla="*/ 12012 w 12012"/>
                      <a:gd name="connsiteY4" fmla="*/ 8942 h 8941"/>
                      <a:gd name="connsiteX5" fmla="*/ 12012 w 12012"/>
                      <a:gd name="connsiteY5" fmla="*/ 1935 h 8941"/>
                      <a:gd name="connsiteX6" fmla="*/ 7469 w 12012"/>
                      <a:gd name="connsiteY6" fmla="*/ 472 h 8941"/>
                      <a:gd name="connsiteX7" fmla="*/ 1232 w 12012"/>
                      <a:gd name="connsiteY7" fmla="*/ 241 h 8941"/>
                      <a:gd name="connsiteX8" fmla="*/ 77 w 12012"/>
                      <a:gd name="connsiteY8" fmla="*/ 472 h 89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12" h="8941">
                        <a:moveTo>
                          <a:pt x="0" y="318"/>
                        </a:moveTo>
                        <a:lnTo>
                          <a:pt x="0" y="7556"/>
                        </a:lnTo>
                        <a:lnTo>
                          <a:pt x="1309" y="7325"/>
                        </a:lnTo>
                        <a:cubicBezTo>
                          <a:pt x="3388" y="6940"/>
                          <a:pt x="5698" y="7017"/>
                          <a:pt x="7700" y="7556"/>
                        </a:cubicBezTo>
                        <a:lnTo>
                          <a:pt x="12012" y="8942"/>
                        </a:lnTo>
                        <a:lnTo>
                          <a:pt x="12012" y="1935"/>
                        </a:lnTo>
                        <a:lnTo>
                          <a:pt x="7469" y="472"/>
                        </a:lnTo>
                        <a:cubicBezTo>
                          <a:pt x="5544" y="-67"/>
                          <a:pt x="3311" y="-144"/>
                          <a:pt x="1232" y="241"/>
                        </a:cubicBezTo>
                        <a:lnTo>
                          <a:pt x="77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6" name="任意多边形: 形状 1635">
                    <a:extLst>
                      <a:ext uri="{FF2B5EF4-FFF2-40B4-BE49-F238E27FC236}">
                        <a16:creationId xmlns:a16="http://schemas.microsoft.com/office/drawing/2014/main" id="{868CEC29-C5DD-7B29-BA4C-8E664E681AC1}"/>
                      </a:ext>
                    </a:extLst>
                  </p:cNvPr>
                  <p:cNvSpPr/>
                  <p:nvPr/>
                </p:nvSpPr>
                <p:spPr>
                  <a:xfrm>
                    <a:off x="8890489" y="2199715"/>
                    <a:ext cx="12012" cy="8479"/>
                  </a:xfrm>
                  <a:custGeom>
                    <a:avLst/>
                    <a:gdLst>
                      <a:gd name="connsiteX0" fmla="*/ 0 w 12012"/>
                      <a:gd name="connsiteY0" fmla="*/ 395 h 8479"/>
                      <a:gd name="connsiteX1" fmla="*/ 0 w 12012"/>
                      <a:gd name="connsiteY1" fmla="*/ 7171 h 8479"/>
                      <a:gd name="connsiteX2" fmla="*/ 1309 w 12012"/>
                      <a:gd name="connsiteY2" fmla="*/ 6940 h 8479"/>
                      <a:gd name="connsiteX3" fmla="*/ 7700 w 12012"/>
                      <a:gd name="connsiteY3" fmla="*/ 7171 h 8479"/>
                      <a:gd name="connsiteX4" fmla="*/ 12012 w 12012"/>
                      <a:gd name="connsiteY4" fmla="*/ 8480 h 8479"/>
                      <a:gd name="connsiteX5" fmla="*/ 12012 w 12012"/>
                      <a:gd name="connsiteY5" fmla="*/ 1858 h 8479"/>
                      <a:gd name="connsiteX6" fmla="*/ 7469 w 12012"/>
                      <a:gd name="connsiteY6" fmla="*/ 472 h 8479"/>
                      <a:gd name="connsiteX7" fmla="*/ 1232 w 12012"/>
                      <a:gd name="connsiteY7" fmla="*/ 241 h 8479"/>
                      <a:gd name="connsiteX8" fmla="*/ 77 w 12012"/>
                      <a:gd name="connsiteY8" fmla="*/ 472 h 8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12" h="8479">
                        <a:moveTo>
                          <a:pt x="0" y="395"/>
                        </a:moveTo>
                        <a:lnTo>
                          <a:pt x="0" y="7171"/>
                        </a:lnTo>
                        <a:lnTo>
                          <a:pt x="1309" y="6940"/>
                        </a:lnTo>
                        <a:cubicBezTo>
                          <a:pt x="3388" y="6555"/>
                          <a:pt x="5698" y="6632"/>
                          <a:pt x="7700" y="7171"/>
                        </a:cubicBezTo>
                        <a:lnTo>
                          <a:pt x="12012" y="8480"/>
                        </a:lnTo>
                        <a:lnTo>
                          <a:pt x="12012" y="1858"/>
                        </a:lnTo>
                        <a:lnTo>
                          <a:pt x="7469" y="472"/>
                        </a:lnTo>
                        <a:cubicBezTo>
                          <a:pt x="5544" y="-67"/>
                          <a:pt x="3311" y="-144"/>
                          <a:pt x="1232" y="241"/>
                        </a:cubicBezTo>
                        <a:lnTo>
                          <a:pt x="77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7" name="任意多边形: 形状 1636">
                    <a:extLst>
                      <a:ext uri="{FF2B5EF4-FFF2-40B4-BE49-F238E27FC236}">
                        <a16:creationId xmlns:a16="http://schemas.microsoft.com/office/drawing/2014/main" id="{34952EDF-4E5C-3073-4F45-5E13D0221252}"/>
                      </a:ext>
                    </a:extLst>
                  </p:cNvPr>
                  <p:cNvSpPr/>
                  <p:nvPr/>
                </p:nvSpPr>
                <p:spPr>
                  <a:xfrm>
                    <a:off x="8890489" y="2146352"/>
                    <a:ext cx="12012" cy="8479"/>
                  </a:xfrm>
                  <a:custGeom>
                    <a:avLst/>
                    <a:gdLst>
                      <a:gd name="connsiteX0" fmla="*/ 0 w 12012"/>
                      <a:gd name="connsiteY0" fmla="*/ 395 h 8479"/>
                      <a:gd name="connsiteX1" fmla="*/ 0 w 12012"/>
                      <a:gd name="connsiteY1" fmla="*/ 7171 h 8479"/>
                      <a:gd name="connsiteX2" fmla="*/ 1309 w 12012"/>
                      <a:gd name="connsiteY2" fmla="*/ 6940 h 8479"/>
                      <a:gd name="connsiteX3" fmla="*/ 7700 w 12012"/>
                      <a:gd name="connsiteY3" fmla="*/ 7171 h 8479"/>
                      <a:gd name="connsiteX4" fmla="*/ 12012 w 12012"/>
                      <a:gd name="connsiteY4" fmla="*/ 8480 h 8479"/>
                      <a:gd name="connsiteX5" fmla="*/ 12012 w 12012"/>
                      <a:gd name="connsiteY5" fmla="*/ 1858 h 8479"/>
                      <a:gd name="connsiteX6" fmla="*/ 7469 w 12012"/>
                      <a:gd name="connsiteY6" fmla="*/ 472 h 8479"/>
                      <a:gd name="connsiteX7" fmla="*/ 1232 w 12012"/>
                      <a:gd name="connsiteY7" fmla="*/ 241 h 8479"/>
                      <a:gd name="connsiteX8" fmla="*/ 77 w 12012"/>
                      <a:gd name="connsiteY8" fmla="*/ 472 h 8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12" h="8479">
                        <a:moveTo>
                          <a:pt x="0" y="395"/>
                        </a:moveTo>
                        <a:lnTo>
                          <a:pt x="0" y="7171"/>
                        </a:lnTo>
                        <a:lnTo>
                          <a:pt x="1309" y="6940"/>
                        </a:lnTo>
                        <a:cubicBezTo>
                          <a:pt x="3388" y="6555"/>
                          <a:pt x="5698" y="6632"/>
                          <a:pt x="7700" y="7171"/>
                        </a:cubicBezTo>
                        <a:lnTo>
                          <a:pt x="12012" y="8480"/>
                        </a:lnTo>
                        <a:lnTo>
                          <a:pt x="12012" y="1858"/>
                        </a:lnTo>
                        <a:lnTo>
                          <a:pt x="7469" y="472"/>
                        </a:lnTo>
                        <a:cubicBezTo>
                          <a:pt x="5544" y="-67"/>
                          <a:pt x="3311" y="-144"/>
                          <a:pt x="1232" y="241"/>
                        </a:cubicBezTo>
                        <a:lnTo>
                          <a:pt x="77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8" name="任意多边形: 形状 1637">
                    <a:extLst>
                      <a:ext uri="{FF2B5EF4-FFF2-40B4-BE49-F238E27FC236}">
                        <a16:creationId xmlns:a16="http://schemas.microsoft.com/office/drawing/2014/main" id="{3941D666-7952-C9D6-E7DC-5664A254A13C}"/>
                      </a:ext>
                    </a:extLst>
                  </p:cNvPr>
                  <p:cNvSpPr/>
                  <p:nvPr/>
                </p:nvSpPr>
                <p:spPr>
                  <a:xfrm>
                    <a:off x="8889950" y="2336460"/>
                    <a:ext cx="12166" cy="7182"/>
                  </a:xfrm>
                  <a:custGeom>
                    <a:avLst/>
                    <a:gdLst>
                      <a:gd name="connsiteX0" fmla="*/ 0 w 12166"/>
                      <a:gd name="connsiteY0" fmla="*/ 329 h 7182"/>
                      <a:gd name="connsiteX1" fmla="*/ 0 w 12166"/>
                      <a:gd name="connsiteY1" fmla="*/ 7183 h 7182"/>
                      <a:gd name="connsiteX2" fmla="*/ 12166 w 12166"/>
                      <a:gd name="connsiteY2" fmla="*/ 7183 h 7182"/>
                      <a:gd name="connsiteX3" fmla="*/ 12166 w 12166"/>
                      <a:gd name="connsiteY3" fmla="*/ 483 h 7182"/>
                      <a:gd name="connsiteX4" fmla="*/ 0 w 12166"/>
                      <a:gd name="connsiteY4" fmla="*/ 329 h 71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66" h="7182">
                        <a:moveTo>
                          <a:pt x="0" y="329"/>
                        </a:moveTo>
                        <a:lnTo>
                          <a:pt x="0" y="7183"/>
                        </a:lnTo>
                        <a:cubicBezTo>
                          <a:pt x="3927" y="6644"/>
                          <a:pt x="8008" y="6644"/>
                          <a:pt x="12166" y="7183"/>
                        </a:cubicBezTo>
                        <a:lnTo>
                          <a:pt x="12166" y="483"/>
                        </a:lnTo>
                        <a:cubicBezTo>
                          <a:pt x="8008" y="-133"/>
                          <a:pt x="4004" y="-133"/>
                          <a:pt x="0" y="32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9" name="任意多边形: 形状 1638">
                    <a:extLst>
                      <a:ext uri="{FF2B5EF4-FFF2-40B4-BE49-F238E27FC236}">
                        <a16:creationId xmlns:a16="http://schemas.microsoft.com/office/drawing/2014/main" id="{6DE54B37-91C1-1608-A4E5-9EF5AE6E9853}"/>
                      </a:ext>
                    </a:extLst>
                  </p:cNvPr>
                  <p:cNvSpPr/>
                  <p:nvPr/>
                </p:nvSpPr>
                <p:spPr>
                  <a:xfrm>
                    <a:off x="8890489" y="2272843"/>
                    <a:ext cx="11935" cy="7195"/>
                  </a:xfrm>
                  <a:custGeom>
                    <a:avLst/>
                    <a:gdLst>
                      <a:gd name="connsiteX0" fmla="*/ 0 w 11935"/>
                      <a:gd name="connsiteY0" fmla="*/ 188 h 7195"/>
                      <a:gd name="connsiteX1" fmla="*/ 0 w 11935"/>
                      <a:gd name="connsiteY1" fmla="*/ 7041 h 7195"/>
                      <a:gd name="connsiteX2" fmla="*/ 11781 w 11935"/>
                      <a:gd name="connsiteY2" fmla="*/ 7195 h 7195"/>
                      <a:gd name="connsiteX3" fmla="*/ 11936 w 11935"/>
                      <a:gd name="connsiteY3" fmla="*/ 650 h 7195"/>
                      <a:gd name="connsiteX4" fmla="*/ 0 w 11935"/>
                      <a:gd name="connsiteY4" fmla="*/ 188 h 7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35" h="7195">
                        <a:moveTo>
                          <a:pt x="0" y="188"/>
                        </a:moveTo>
                        <a:lnTo>
                          <a:pt x="0" y="7041"/>
                        </a:lnTo>
                        <a:cubicBezTo>
                          <a:pt x="3696" y="6502"/>
                          <a:pt x="7700" y="6579"/>
                          <a:pt x="11781" y="7195"/>
                        </a:cubicBezTo>
                        <a:lnTo>
                          <a:pt x="11936" y="650"/>
                        </a:lnTo>
                        <a:cubicBezTo>
                          <a:pt x="7700" y="34"/>
                          <a:pt x="3696" y="-197"/>
                          <a:pt x="0" y="18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0" name="任意多边形: 形状 1639">
                    <a:extLst>
                      <a:ext uri="{FF2B5EF4-FFF2-40B4-BE49-F238E27FC236}">
                        <a16:creationId xmlns:a16="http://schemas.microsoft.com/office/drawing/2014/main" id="{F3F7E51F-582A-37CB-7BD7-BCF2EBE7FF68}"/>
                      </a:ext>
                    </a:extLst>
                  </p:cNvPr>
                  <p:cNvSpPr/>
                  <p:nvPr/>
                </p:nvSpPr>
                <p:spPr>
                  <a:xfrm>
                    <a:off x="8890489" y="2409573"/>
                    <a:ext cx="11627" cy="7222"/>
                  </a:xfrm>
                  <a:custGeom>
                    <a:avLst/>
                    <a:gdLst>
                      <a:gd name="connsiteX0" fmla="*/ 0 w 11627"/>
                      <a:gd name="connsiteY0" fmla="*/ 138 h 7222"/>
                      <a:gd name="connsiteX1" fmla="*/ 0 w 11627"/>
                      <a:gd name="connsiteY1" fmla="*/ 6991 h 7222"/>
                      <a:gd name="connsiteX2" fmla="*/ 11627 w 11627"/>
                      <a:gd name="connsiteY2" fmla="*/ 7222 h 7222"/>
                      <a:gd name="connsiteX3" fmla="*/ 11627 w 11627"/>
                      <a:gd name="connsiteY3" fmla="*/ 600 h 7222"/>
                      <a:gd name="connsiteX4" fmla="*/ 0 w 11627"/>
                      <a:gd name="connsiteY4" fmla="*/ 138 h 7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27" h="7222">
                        <a:moveTo>
                          <a:pt x="0" y="138"/>
                        </a:moveTo>
                        <a:lnTo>
                          <a:pt x="0" y="6991"/>
                        </a:lnTo>
                        <a:cubicBezTo>
                          <a:pt x="3850" y="6606"/>
                          <a:pt x="7777" y="6760"/>
                          <a:pt x="11627" y="7222"/>
                        </a:cubicBezTo>
                        <a:lnTo>
                          <a:pt x="11627" y="600"/>
                        </a:lnTo>
                        <a:cubicBezTo>
                          <a:pt x="7700" y="61"/>
                          <a:pt x="3773" y="-170"/>
                          <a:pt x="0" y="1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1" name="任意多边形: 形状 1640">
                    <a:extLst>
                      <a:ext uri="{FF2B5EF4-FFF2-40B4-BE49-F238E27FC236}">
                        <a16:creationId xmlns:a16="http://schemas.microsoft.com/office/drawing/2014/main" id="{8425C71F-7FF0-AE6A-FBD4-662D80D7DE43}"/>
                      </a:ext>
                    </a:extLst>
                  </p:cNvPr>
                  <p:cNvSpPr/>
                  <p:nvPr/>
                </p:nvSpPr>
                <p:spPr>
                  <a:xfrm>
                    <a:off x="8890489" y="2475653"/>
                    <a:ext cx="11627" cy="7133"/>
                  </a:xfrm>
                  <a:custGeom>
                    <a:avLst/>
                    <a:gdLst>
                      <a:gd name="connsiteX0" fmla="*/ 0 w 11627"/>
                      <a:gd name="connsiteY0" fmla="*/ 126 h 7133"/>
                      <a:gd name="connsiteX1" fmla="*/ 0 w 11627"/>
                      <a:gd name="connsiteY1" fmla="*/ 6979 h 7133"/>
                      <a:gd name="connsiteX2" fmla="*/ 11627 w 11627"/>
                      <a:gd name="connsiteY2" fmla="*/ 7133 h 7133"/>
                      <a:gd name="connsiteX3" fmla="*/ 11627 w 11627"/>
                      <a:gd name="connsiteY3" fmla="*/ 434 h 7133"/>
                      <a:gd name="connsiteX4" fmla="*/ 0 w 11627"/>
                      <a:gd name="connsiteY4" fmla="*/ 126 h 7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27" h="7133">
                        <a:moveTo>
                          <a:pt x="0" y="126"/>
                        </a:moveTo>
                        <a:lnTo>
                          <a:pt x="0" y="6979"/>
                        </a:lnTo>
                        <a:cubicBezTo>
                          <a:pt x="3696" y="6517"/>
                          <a:pt x="7546" y="6594"/>
                          <a:pt x="11627" y="7133"/>
                        </a:cubicBezTo>
                        <a:lnTo>
                          <a:pt x="11627" y="434"/>
                        </a:lnTo>
                        <a:cubicBezTo>
                          <a:pt x="7700" y="-28"/>
                          <a:pt x="3850" y="-105"/>
                          <a:pt x="0" y="12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2" name="任意多边形: 形状 1641">
                    <a:extLst>
                      <a:ext uri="{FF2B5EF4-FFF2-40B4-BE49-F238E27FC236}">
                        <a16:creationId xmlns:a16="http://schemas.microsoft.com/office/drawing/2014/main" id="{6929009F-EAE2-F6B8-C0F3-A0FDC4C97CBB}"/>
                      </a:ext>
                    </a:extLst>
                  </p:cNvPr>
                  <p:cNvSpPr/>
                  <p:nvPr/>
                </p:nvSpPr>
                <p:spPr>
                  <a:xfrm>
                    <a:off x="8890489" y="2575848"/>
                    <a:ext cx="11858" cy="7348"/>
                  </a:xfrm>
                  <a:custGeom>
                    <a:avLst/>
                    <a:gdLst>
                      <a:gd name="connsiteX0" fmla="*/ 0 w 11858"/>
                      <a:gd name="connsiteY0" fmla="*/ 111 h 7348"/>
                      <a:gd name="connsiteX1" fmla="*/ 0 w 11858"/>
                      <a:gd name="connsiteY1" fmla="*/ 6964 h 7348"/>
                      <a:gd name="connsiteX2" fmla="*/ 11858 w 11858"/>
                      <a:gd name="connsiteY2" fmla="*/ 7349 h 7348"/>
                      <a:gd name="connsiteX3" fmla="*/ 11858 w 11858"/>
                      <a:gd name="connsiteY3" fmla="*/ 650 h 7348"/>
                      <a:gd name="connsiteX4" fmla="*/ 0 w 11858"/>
                      <a:gd name="connsiteY4" fmla="*/ 34 h 7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58" h="7348">
                        <a:moveTo>
                          <a:pt x="0" y="111"/>
                        </a:moveTo>
                        <a:lnTo>
                          <a:pt x="0" y="6964"/>
                        </a:lnTo>
                        <a:cubicBezTo>
                          <a:pt x="3850" y="6964"/>
                          <a:pt x="7315" y="6964"/>
                          <a:pt x="11858" y="7349"/>
                        </a:cubicBezTo>
                        <a:lnTo>
                          <a:pt x="11858" y="650"/>
                        </a:lnTo>
                        <a:cubicBezTo>
                          <a:pt x="7700" y="-43"/>
                          <a:pt x="4235" y="-43"/>
                          <a:pt x="0" y="3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3" name="任意多边形: 形状 1642">
                    <a:extLst>
                      <a:ext uri="{FF2B5EF4-FFF2-40B4-BE49-F238E27FC236}">
                        <a16:creationId xmlns:a16="http://schemas.microsoft.com/office/drawing/2014/main" id="{A56E1BD2-790B-7C7F-4B4F-E54C3E5B2546}"/>
                      </a:ext>
                    </a:extLst>
                  </p:cNvPr>
                  <p:cNvSpPr/>
                  <p:nvPr/>
                </p:nvSpPr>
                <p:spPr>
                  <a:xfrm>
                    <a:off x="8890489" y="2724805"/>
                    <a:ext cx="12012" cy="8556"/>
                  </a:xfrm>
                  <a:custGeom>
                    <a:avLst/>
                    <a:gdLst>
                      <a:gd name="connsiteX0" fmla="*/ 0 w 12012"/>
                      <a:gd name="connsiteY0" fmla="*/ 8162 h 8556"/>
                      <a:gd name="connsiteX1" fmla="*/ 0 w 12012"/>
                      <a:gd name="connsiteY1" fmla="*/ 1309 h 8556"/>
                      <a:gd name="connsiteX2" fmla="*/ 1309 w 12012"/>
                      <a:gd name="connsiteY2" fmla="*/ 1540 h 8556"/>
                      <a:gd name="connsiteX3" fmla="*/ 7700 w 12012"/>
                      <a:gd name="connsiteY3" fmla="*/ 1309 h 8556"/>
                      <a:gd name="connsiteX4" fmla="*/ 12012 w 12012"/>
                      <a:gd name="connsiteY4" fmla="*/ 0 h 8556"/>
                      <a:gd name="connsiteX5" fmla="*/ 12012 w 12012"/>
                      <a:gd name="connsiteY5" fmla="*/ 6699 h 8556"/>
                      <a:gd name="connsiteX6" fmla="*/ 7469 w 12012"/>
                      <a:gd name="connsiteY6" fmla="*/ 8085 h 8556"/>
                      <a:gd name="connsiteX7" fmla="*/ 1232 w 12012"/>
                      <a:gd name="connsiteY7" fmla="*/ 8316 h 8556"/>
                      <a:gd name="connsiteX8" fmla="*/ 77 w 12012"/>
                      <a:gd name="connsiteY8" fmla="*/ 8085 h 8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12" h="8556">
                        <a:moveTo>
                          <a:pt x="0" y="8162"/>
                        </a:moveTo>
                        <a:lnTo>
                          <a:pt x="0" y="1309"/>
                        </a:lnTo>
                        <a:lnTo>
                          <a:pt x="1309" y="1540"/>
                        </a:lnTo>
                        <a:cubicBezTo>
                          <a:pt x="3388" y="1925"/>
                          <a:pt x="5698" y="1848"/>
                          <a:pt x="7700" y="1309"/>
                        </a:cubicBezTo>
                        <a:lnTo>
                          <a:pt x="12012" y="0"/>
                        </a:lnTo>
                        <a:lnTo>
                          <a:pt x="12012" y="6699"/>
                        </a:lnTo>
                        <a:lnTo>
                          <a:pt x="7469" y="8085"/>
                        </a:lnTo>
                        <a:cubicBezTo>
                          <a:pt x="5544" y="8624"/>
                          <a:pt x="3311" y="8701"/>
                          <a:pt x="1232" y="8316"/>
                        </a:cubicBezTo>
                        <a:lnTo>
                          <a:pt x="77" y="808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4" name="任意多边形: 形状 1643">
                    <a:extLst>
                      <a:ext uri="{FF2B5EF4-FFF2-40B4-BE49-F238E27FC236}">
                        <a16:creationId xmlns:a16="http://schemas.microsoft.com/office/drawing/2014/main" id="{740777F7-4B29-FB14-7682-CCE61E6835CB}"/>
                      </a:ext>
                    </a:extLst>
                  </p:cNvPr>
                  <p:cNvSpPr/>
                  <p:nvPr/>
                </p:nvSpPr>
                <p:spPr>
                  <a:xfrm>
                    <a:off x="8890489" y="2664897"/>
                    <a:ext cx="11935" cy="8162"/>
                  </a:xfrm>
                  <a:custGeom>
                    <a:avLst/>
                    <a:gdLst>
                      <a:gd name="connsiteX0" fmla="*/ 0 w 11935"/>
                      <a:gd name="connsiteY0" fmla="*/ 8085 h 8162"/>
                      <a:gd name="connsiteX1" fmla="*/ 0 w 11935"/>
                      <a:gd name="connsiteY1" fmla="*/ 1232 h 8162"/>
                      <a:gd name="connsiteX2" fmla="*/ 11936 w 11935"/>
                      <a:gd name="connsiteY2" fmla="*/ 0 h 8162"/>
                      <a:gd name="connsiteX3" fmla="*/ 11936 w 11935"/>
                      <a:gd name="connsiteY3" fmla="*/ 6699 h 8162"/>
                      <a:gd name="connsiteX4" fmla="*/ 0 w 11935"/>
                      <a:gd name="connsiteY4" fmla="*/ 8162 h 8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35" h="8162">
                        <a:moveTo>
                          <a:pt x="0" y="8085"/>
                        </a:moveTo>
                        <a:lnTo>
                          <a:pt x="0" y="1232"/>
                        </a:lnTo>
                        <a:cubicBezTo>
                          <a:pt x="3850" y="1309"/>
                          <a:pt x="7854" y="924"/>
                          <a:pt x="11936" y="0"/>
                        </a:cubicBezTo>
                        <a:lnTo>
                          <a:pt x="11936" y="6699"/>
                        </a:lnTo>
                        <a:cubicBezTo>
                          <a:pt x="8316" y="7777"/>
                          <a:pt x="4235" y="8162"/>
                          <a:pt x="0" y="816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1645" name="图形 22">
              <a:extLst>
                <a:ext uri="{FF2B5EF4-FFF2-40B4-BE49-F238E27FC236}">
                  <a16:creationId xmlns:a16="http://schemas.microsoft.com/office/drawing/2014/main" id="{7533C503-A97F-96E6-4BC5-EABBE694A5AA}"/>
                </a:ext>
              </a:extLst>
            </p:cNvPr>
            <p:cNvGrpSpPr/>
            <p:nvPr/>
          </p:nvGrpSpPr>
          <p:grpSpPr>
            <a:xfrm>
              <a:off x="6645633" y="1051000"/>
              <a:ext cx="2205584" cy="2328403"/>
              <a:chOff x="6645633" y="1051000"/>
              <a:chExt cx="2205584" cy="2328403"/>
            </a:xfrm>
          </p:grpSpPr>
          <p:grpSp>
            <p:nvGrpSpPr>
              <p:cNvPr id="1646" name="图形 22">
                <a:extLst>
                  <a:ext uri="{FF2B5EF4-FFF2-40B4-BE49-F238E27FC236}">
                    <a16:creationId xmlns:a16="http://schemas.microsoft.com/office/drawing/2014/main" id="{C0F92E33-150A-34A6-47C4-FF69D96C5501}"/>
                  </a:ext>
                </a:extLst>
              </p:cNvPr>
              <p:cNvGrpSpPr/>
              <p:nvPr/>
            </p:nvGrpSpPr>
            <p:grpSpPr>
              <a:xfrm>
                <a:off x="8223646" y="1051000"/>
                <a:ext cx="627571" cy="2327941"/>
                <a:chOff x="8223646" y="1051000"/>
                <a:chExt cx="627571" cy="2327941"/>
              </a:xfrm>
            </p:grpSpPr>
            <p:sp>
              <p:nvSpPr>
                <p:cNvPr id="1647" name="任意多边形: 形状 1646">
                  <a:extLst>
                    <a:ext uri="{FF2B5EF4-FFF2-40B4-BE49-F238E27FC236}">
                      <a16:creationId xmlns:a16="http://schemas.microsoft.com/office/drawing/2014/main" id="{48F8F322-A0BD-5877-81BC-347A82AA33A4}"/>
                    </a:ext>
                  </a:extLst>
                </p:cNvPr>
                <p:cNvSpPr/>
                <p:nvPr/>
              </p:nvSpPr>
              <p:spPr>
                <a:xfrm>
                  <a:off x="8223646" y="1051000"/>
                  <a:ext cx="627571" cy="2253865"/>
                </a:xfrm>
                <a:custGeom>
                  <a:avLst/>
                  <a:gdLst>
                    <a:gd name="connsiteX0" fmla="*/ 627571 w 627571"/>
                    <a:gd name="connsiteY0" fmla="*/ 588223 h 2253865"/>
                    <a:gd name="connsiteX1" fmla="*/ 0 w 627571"/>
                    <a:gd name="connsiteY1" fmla="*/ 0 h 2253865"/>
                    <a:gd name="connsiteX2" fmla="*/ 0 w 627571"/>
                    <a:gd name="connsiteY2" fmla="*/ 2253866 h 2253865"/>
                    <a:gd name="connsiteX3" fmla="*/ 627571 w 627571"/>
                    <a:gd name="connsiteY3" fmla="*/ 1936384 h 2253865"/>
                    <a:gd name="connsiteX4" fmla="*/ 627571 w 627571"/>
                    <a:gd name="connsiteY4" fmla="*/ 588223 h 2253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7571" h="2253865">
                      <a:moveTo>
                        <a:pt x="627571" y="588223"/>
                      </a:moveTo>
                      <a:lnTo>
                        <a:pt x="0" y="0"/>
                      </a:lnTo>
                      <a:lnTo>
                        <a:pt x="0" y="2253866"/>
                      </a:lnTo>
                      <a:lnTo>
                        <a:pt x="627571" y="1936384"/>
                      </a:lnTo>
                      <a:lnTo>
                        <a:pt x="627571" y="588223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7691" cap="flat">
                  <a:solidFill>
                    <a:schemeClr val="bg1">
                      <a:lumMod val="6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48" name="任意多边形: 形状 1647">
                  <a:extLst>
                    <a:ext uri="{FF2B5EF4-FFF2-40B4-BE49-F238E27FC236}">
                      <a16:creationId xmlns:a16="http://schemas.microsoft.com/office/drawing/2014/main" id="{781256AF-BC7B-539C-ECE6-615C228B732D}"/>
                    </a:ext>
                  </a:extLst>
                </p:cNvPr>
                <p:cNvSpPr/>
                <p:nvPr/>
              </p:nvSpPr>
              <p:spPr>
                <a:xfrm>
                  <a:off x="8223646" y="2987384"/>
                  <a:ext cx="627571" cy="391558"/>
                </a:xfrm>
                <a:custGeom>
                  <a:avLst/>
                  <a:gdLst>
                    <a:gd name="connsiteX0" fmla="*/ 0 w 627571"/>
                    <a:gd name="connsiteY0" fmla="*/ 317482 h 391558"/>
                    <a:gd name="connsiteX1" fmla="*/ 0 w 627571"/>
                    <a:gd name="connsiteY1" fmla="*/ 391558 h 391558"/>
                    <a:gd name="connsiteX2" fmla="*/ 627571 w 627571"/>
                    <a:gd name="connsiteY2" fmla="*/ 44199 h 391558"/>
                    <a:gd name="connsiteX3" fmla="*/ 627571 w 627571"/>
                    <a:gd name="connsiteY3" fmla="*/ 0 h 391558"/>
                    <a:gd name="connsiteX4" fmla="*/ 0 w 627571"/>
                    <a:gd name="connsiteY4" fmla="*/ 317482 h 391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7571" h="391558">
                      <a:moveTo>
                        <a:pt x="0" y="317482"/>
                      </a:moveTo>
                      <a:lnTo>
                        <a:pt x="0" y="391558"/>
                      </a:lnTo>
                      <a:lnTo>
                        <a:pt x="627571" y="44199"/>
                      </a:lnTo>
                      <a:lnTo>
                        <a:pt x="627571" y="0"/>
                      </a:lnTo>
                      <a:lnTo>
                        <a:pt x="0" y="317482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49" name="任意多边形: 形状 1648">
                <a:extLst>
                  <a:ext uri="{FF2B5EF4-FFF2-40B4-BE49-F238E27FC236}">
                    <a16:creationId xmlns:a16="http://schemas.microsoft.com/office/drawing/2014/main" id="{3F9F2DE0-6935-7592-3892-DDE1FB6BA317}"/>
                  </a:ext>
                </a:extLst>
              </p:cNvPr>
              <p:cNvSpPr/>
              <p:nvPr/>
            </p:nvSpPr>
            <p:spPr>
              <a:xfrm>
                <a:off x="6658877" y="2816823"/>
                <a:ext cx="1465205" cy="529546"/>
              </a:xfrm>
              <a:custGeom>
                <a:avLst/>
                <a:gdLst>
                  <a:gd name="connsiteX0" fmla="*/ 1465205 w 1465205"/>
                  <a:gd name="connsiteY0" fmla="*/ 444074 h 529546"/>
                  <a:gd name="connsiteX1" fmla="*/ 1465205 w 1465205"/>
                  <a:gd name="connsiteY1" fmla="*/ 529547 h 529546"/>
                  <a:gd name="connsiteX2" fmla="*/ 0 w 1465205"/>
                  <a:gd name="connsiteY2" fmla="*/ 39194 h 529546"/>
                  <a:gd name="connsiteX3" fmla="*/ 0 w 1465205"/>
                  <a:gd name="connsiteY3" fmla="*/ 0 h 529546"/>
                  <a:gd name="connsiteX4" fmla="*/ 135448 w 1465205"/>
                  <a:gd name="connsiteY4" fmla="*/ 41042 h 529546"/>
                  <a:gd name="connsiteX5" fmla="*/ 314402 w 1465205"/>
                  <a:gd name="connsiteY5" fmla="*/ 95252 h 529546"/>
                  <a:gd name="connsiteX6" fmla="*/ 559424 w 1465205"/>
                  <a:gd name="connsiteY6" fmla="*/ 169560 h 529546"/>
                  <a:gd name="connsiteX7" fmla="*/ 1465205 w 1465205"/>
                  <a:gd name="connsiteY7" fmla="*/ 444074 h 5295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65205" h="529546">
                    <a:moveTo>
                      <a:pt x="1465205" y="444074"/>
                    </a:moveTo>
                    <a:lnTo>
                      <a:pt x="1465205" y="529547"/>
                    </a:lnTo>
                    <a:lnTo>
                      <a:pt x="0" y="39194"/>
                    </a:lnTo>
                    <a:lnTo>
                      <a:pt x="0" y="0"/>
                    </a:lnTo>
                    <a:lnTo>
                      <a:pt x="135448" y="41042"/>
                    </a:lnTo>
                    <a:lnTo>
                      <a:pt x="314402" y="95252"/>
                    </a:lnTo>
                    <a:lnTo>
                      <a:pt x="559424" y="169560"/>
                    </a:lnTo>
                    <a:lnTo>
                      <a:pt x="1465205" y="44407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0" name="任意多边形: 形状 1649">
                <a:extLst>
                  <a:ext uri="{FF2B5EF4-FFF2-40B4-BE49-F238E27FC236}">
                    <a16:creationId xmlns:a16="http://schemas.microsoft.com/office/drawing/2014/main" id="{8CF6BB76-C31E-6D22-B378-A7CA6DCB83CE}"/>
                  </a:ext>
                </a:extLst>
              </p:cNvPr>
              <p:cNvSpPr/>
              <p:nvPr/>
            </p:nvSpPr>
            <p:spPr>
              <a:xfrm>
                <a:off x="6645633" y="1929753"/>
                <a:ext cx="13244" cy="926264"/>
              </a:xfrm>
              <a:custGeom>
                <a:avLst/>
                <a:gdLst>
                  <a:gd name="connsiteX0" fmla="*/ 11781 w 13244"/>
                  <a:gd name="connsiteY0" fmla="*/ 0 h 926264"/>
                  <a:gd name="connsiteX1" fmla="*/ 0 w 13244"/>
                  <a:gd name="connsiteY1" fmla="*/ 6545 h 926264"/>
                  <a:gd name="connsiteX2" fmla="*/ 0 w 13244"/>
                  <a:gd name="connsiteY2" fmla="*/ 921875 h 926264"/>
                  <a:gd name="connsiteX3" fmla="*/ 13244 w 13244"/>
                  <a:gd name="connsiteY3" fmla="*/ 926264 h 926264"/>
                  <a:gd name="connsiteX4" fmla="*/ 13244 w 13244"/>
                  <a:gd name="connsiteY4" fmla="*/ 887070 h 926264"/>
                  <a:gd name="connsiteX5" fmla="*/ 11781 w 13244"/>
                  <a:gd name="connsiteY5" fmla="*/ 886608 h 926264"/>
                  <a:gd name="connsiteX6" fmla="*/ 11781 w 13244"/>
                  <a:gd name="connsiteY6" fmla="*/ 0 h 926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244" h="926264">
                    <a:moveTo>
                      <a:pt x="11781" y="0"/>
                    </a:moveTo>
                    <a:lnTo>
                      <a:pt x="0" y="6545"/>
                    </a:lnTo>
                    <a:lnTo>
                      <a:pt x="0" y="921875"/>
                    </a:lnTo>
                    <a:lnTo>
                      <a:pt x="13244" y="926264"/>
                    </a:lnTo>
                    <a:lnTo>
                      <a:pt x="13244" y="887070"/>
                    </a:lnTo>
                    <a:lnTo>
                      <a:pt x="11781" y="886608"/>
                    </a:lnTo>
                    <a:lnTo>
                      <a:pt x="11781" y="0"/>
                    </a:lnTo>
                    <a:close/>
                  </a:path>
                </a:pathLst>
              </a:custGeom>
              <a:solidFill>
                <a:srgbClr val="555555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1" name="任意多边形: 形状 1650">
                <a:extLst>
                  <a:ext uri="{FF2B5EF4-FFF2-40B4-BE49-F238E27FC236}">
                    <a16:creationId xmlns:a16="http://schemas.microsoft.com/office/drawing/2014/main" id="{D3287135-E730-7183-F68F-17BABE19C210}"/>
                  </a:ext>
                </a:extLst>
              </p:cNvPr>
              <p:cNvSpPr/>
              <p:nvPr/>
            </p:nvSpPr>
            <p:spPr>
              <a:xfrm>
                <a:off x="8124082" y="1096509"/>
                <a:ext cx="18326" cy="2256021"/>
              </a:xfrm>
              <a:custGeom>
                <a:avLst/>
                <a:gdLst>
                  <a:gd name="connsiteX0" fmla="*/ 0 w 18326"/>
                  <a:gd name="connsiteY0" fmla="*/ 10318 h 2256021"/>
                  <a:gd name="connsiteX1" fmla="*/ 0 w 18326"/>
                  <a:gd name="connsiteY1" fmla="*/ 2164388 h 2256021"/>
                  <a:gd name="connsiteX2" fmla="*/ 0 w 18326"/>
                  <a:gd name="connsiteY2" fmla="*/ 2249861 h 2256021"/>
                  <a:gd name="connsiteX3" fmla="*/ 18327 w 18326"/>
                  <a:gd name="connsiteY3" fmla="*/ 2256022 h 2256021"/>
                  <a:gd name="connsiteX4" fmla="*/ 18327 w 18326"/>
                  <a:gd name="connsiteY4" fmla="*/ 0 h 2256021"/>
                  <a:gd name="connsiteX5" fmla="*/ 0 w 18326"/>
                  <a:gd name="connsiteY5" fmla="*/ 10318 h 2256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326" h="2256021">
                    <a:moveTo>
                      <a:pt x="0" y="10318"/>
                    </a:moveTo>
                    <a:lnTo>
                      <a:pt x="0" y="2164388"/>
                    </a:lnTo>
                    <a:lnTo>
                      <a:pt x="0" y="2249861"/>
                    </a:lnTo>
                    <a:lnTo>
                      <a:pt x="18327" y="2256022"/>
                    </a:lnTo>
                    <a:lnTo>
                      <a:pt x="18327" y="0"/>
                    </a:lnTo>
                    <a:lnTo>
                      <a:pt x="0" y="10318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2" name="任意多边形: 形状 1651">
                <a:extLst>
                  <a:ext uri="{FF2B5EF4-FFF2-40B4-BE49-F238E27FC236}">
                    <a16:creationId xmlns:a16="http://schemas.microsoft.com/office/drawing/2014/main" id="{F5EE2AC8-C7DB-5427-6799-198916C87B4C}"/>
                  </a:ext>
                </a:extLst>
              </p:cNvPr>
              <p:cNvSpPr/>
              <p:nvPr/>
            </p:nvSpPr>
            <p:spPr>
              <a:xfrm>
                <a:off x="8142409" y="1051000"/>
                <a:ext cx="81237" cy="2328403"/>
              </a:xfrm>
              <a:custGeom>
                <a:avLst/>
                <a:gdLst>
                  <a:gd name="connsiteX0" fmla="*/ 0 w 81237"/>
                  <a:gd name="connsiteY0" fmla="*/ 45509 h 2328403"/>
                  <a:gd name="connsiteX1" fmla="*/ 0 w 81237"/>
                  <a:gd name="connsiteY1" fmla="*/ 2301530 h 2328403"/>
                  <a:gd name="connsiteX2" fmla="*/ 80314 w 81237"/>
                  <a:gd name="connsiteY2" fmla="*/ 2328404 h 2328403"/>
                  <a:gd name="connsiteX3" fmla="*/ 81238 w 81237"/>
                  <a:gd name="connsiteY3" fmla="*/ 2327942 h 2328403"/>
                  <a:gd name="connsiteX4" fmla="*/ 81238 w 81237"/>
                  <a:gd name="connsiteY4" fmla="*/ 0 h 2328403"/>
                  <a:gd name="connsiteX5" fmla="*/ 0 w 81237"/>
                  <a:gd name="connsiteY5" fmla="*/ 45509 h 232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237" h="2328403">
                    <a:moveTo>
                      <a:pt x="0" y="45509"/>
                    </a:moveTo>
                    <a:lnTo>
                      <a:pt x="0" y="2301530"/>
                    </a:lnTo>
                    <a:lnTo>
                      <a:pt x="80314" y="2328404"/>
                    </a:lnTo>
                    <a:lnTo>
                      <a:pt x="81238" y="2327942"/>
                    </a:lnTo>
                    <a:lnTo>
                      <a:pt x="81238" y="0"/>
                    </a:lnTo>
                    <a:lnTo>
                      <a:pt x="0" y="4550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3" name="任意多边形: 形状 1652">
                <a:extLst>
                  <a:ext uri="{FF2B5EF4-FFF2-40B4-BE49-F238E27FC236}">
                    <a16:creationId xmlns:a16="http://schemas.microsoft.com/office/drawing/2014/main" id="{0C3F9754-B267-B05E-784D-970D639D21D0}"/>
                  </a:ext>
                </a:extLst>
              </p:cNvPr>
              <p:cNvSpPr/>
              <p:nvPr/>
            </p:nvSpPr>
            <p:spPr>
              <a:xfrm>
                <a:off x="6657337" y="1106827"/>
                <a:ext cx="1466668" cy="2154069"/>
              </a:xfrm>
              <a:custGeom>
                <a:avLst/>
                <a:gdLst>
                  <a:gd name="connsiteX0" fmla="*/ 913713 w 1466668"/>
                  <a:gd name="connsiteY0" fmla="*/ 310243 h 2154069"/>
                  <a:gd name="connsiteX1" fmla="*/ 913713 w 1466668"/>
                  <a:gd name="connsiteY1" fmla="*/ 310243 h 2154069"/>
                  <a:gd name="connsiteX2" fmla="*/ 560887 w 1466668"/>
                  <a:gd name="connsiteY2" fmla="*/ 508217 h 2154069"/>
                  <a:gd name="connsiteX3" fmla="*/ 315865 w 1466668"/>
                  <a:gd name="connsiteY3" fmla="*/ 645667 h 2154069"/>
                  <a:gd name="connsiteX4" fmla="*/ 136988 w 1466668"/>
                  <a:gd name="connsiteY4" fmla="*/ 746001 h 2154069"/>
                  <a:gd name="connsiteX5" fmla="*/ 136988 w 1466668"/>
                  <a:gd name="connsiteY5" fmla="*/ 746001 h 2154069"/>
                  <a:gd name="connsiteX6" fmla="*/ 0 w 1466668"/>
                  <a:gd name="connsiteY6" fmla="*/ 822926 h 2154069"/>
                  <a:gd name="connsiteX7" fmla="*/ 0 w 1466668"/>
                  <a:gd name="connsiteY7" fmla="*/ 1709534 h 2154069"/>
                  <a:gd name="connsiteX8" fmla="*/ 1463 w 1466668"/>
                  <a:gd name="connsiteY8" fmla="*/ 1709996 h 2154069"/>
                  <a:gd name="connsiteX9" fmla="*/ 913713 w 1466668"/>
                  <a:gd name="connsiteY9" fmla="*/ 1986513 h 2154069"/>
                  <a:gd name="connsiteX10" fmla="*/ 1466668 w 1466668"/>
                  <a:gd name="connsiteY10" fmla="*/ 2154070 h 2154069"/>
                  <a:gd name="connsiteX11" fmla="*/ 1466668 w 1466668"/>
                  <a:gd name="connsiteY11" fmla="*/ 0 h 2154069"/>
                  <a:gd name="connsiteX12" fmla="*/ 913713 w 1466668"/>
                  <a:gd name="connsiteY12" fmla="*/ 310243 h 2154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466668" h="2154069">
                    <a:moveTo>
                      <a:pt x="913713" y="310243"/>
                    </a:moveTo>
                    <a:lnTo>
                      <a:pt x="913713" y="310243"/>
                    </a:lnTo>
                    <a:cubicBezTo>
                      <a:pt x="913713" y="310243"/>
                      <a:pt x="560887" y="508217"/>
                      <a:pt x="560887" y="508217"/>
                    </a:cubicBezTo>
                    <a:lnTo>
                      <a:pt x="315865" y="645667"/>
                    </a:lnTo>
                    <a:lnTo>
                      <a:pt x="136988" y="746001"/>
                    </a:lnTo>
                    <a:lnTo>
                      <a:pt x="136988" y="746001"/>
                    </a:lnTo>
                    <a:cubicBezTo>
                      <a:pt x="136988" y="746001"/>
                      <a:pt x="0" y="822926"/>
                      <a:pt x="0" y="822926"/>
                    </a:cubicBezTo>
                    <a:lnTo>
                      <a:pt x="0" y="1709534"/>
                    </a:lnTo>
                    <a:lnTo>
                      <a:pt x="1463" y="1709996"/>
                    </a:lnTo>
                    <a:lnTo>
                      <a:pt x="913713" y="1986513"/>
                    </a:lnTo>
                    <a:lnTo>
                      <a:pt x="1466668" y="2154070"/>
                    </a:lnTo>
                    <a:lnTo>
                      <a:pt x="1466668" y="0"/>
                    </a:lnTo>
                    <a:lnTo>
                      <a:pt x="913713" y="310243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654" name="图形 22">
                <a:extLst>
                  <a:ext uri="{FF2B5EF4-FFF2-40B4-BE49-F238E27FC236}">
                    <a16:creationId xmlns:a16="http://schemas.microsoft.com/office/drawing/2014/main" id="{9BDC5DD7-D568-25A0-DD46-8D4CD5BFDE6F}"/>
                  </a:ext>
                </a:extLst>
              </p:cNvPr>
              <p:cNvGrpSpPr/>
              <p:nvPr/>
            </p:nvGrpSpPr>
            <p:grpSpPr>
              <a:xfrm>
                <a:off x="6713626" y="1258137"/>
                <a:ext cx="1208324" cy="1903734"/>
                <a:chOff x="6713626" y="1258137"/>
                <a:chExt cx="1208324" cy="1903734"/>
              </a:xfrm>
              <a:solidFill>
                <a:srgbClr val="555555"/>
              </a:solidFill>
            </p:grpSpPr>
            <p:sp>
              <p:nvSpPr>
                <p:cNvPr id="1655" name="任意多边形: 形状 1654">
                  <a:extLst>
                    <a:ext uri="{FF2B5EF4-FFF2-40B4-BE49-F238E27FC236}">
                      <a16:creationId xmlns:a16="http://schemas.microsoft.com/office/drawing/2014/main" id="{5EBCDD6B-BB58-2987-99F5-66CD9971E7DF}"/>
                    </a:ext>
                  </a:extLst>
                </p:cNvPr>
                <p:cNvSpPr/>
                <p:nvPr/>
              </p:nvSpPr>
              <p:spPr>
                <a:xfrm>
                  <a:off x="7914250" y="1258137"/>
                  <a:ext cx="7700" cy="1903734"/>
                </a:xfrm>
                <a:custGeom>
                  <a:avLst/>
                  <a:gdLst>
                    <a:gd name="connsiteX0" fmla="*/ 0 w 7700"/>
                    <a:gd name="connsiteY0" fmla="*/ 0 h 1903734"/>
                    <a:gd name="connsiteX1" fmla="*/ 7700 w 7700"/>
                    <a:gd name="connsiteY1" fmla="*/ 0 h 1903734"/>
                    <a:gd name="connsiteX2" fmla="*/ 7700 w 7700"/>
                    <a:gd name="connsiteY2" fmla="*/ 1903735 h 1903734"/>
                    <a:gd name="connsiteX3" fmla="*/ 0 w 7700"/>
                    <a:gd name="connsiteY3" fmla="*/ 1903735 h 1903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903734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903735"/>
                      </a:lnTo>
                      <a:lnTo>
                        <a:pt x="0" y="1903735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6" name="任意多边形: 形状 1655">
                  <a:extLst>
                    <a:ext uri="{FF2B5EF4-FFF2-40B4-BE49-F238E27FC236}">
                      <a16:creationId xmlns:a16="http://schemas.microsoft.com/office/drawing/2014/main" id="{0D5C62E0-3229-63E9-36AB-4FC2AEE19A12}"/>
                    </a:ext>
                  </a:extLst>
                </p:cNvPr>
                <p:cNvSpPr/>
                <p:nvPr/>
              </p:nvSpPr>
              <p:spPr>
                <a:xfrm>
                  <a:off x="7737837" y="1353697"/>
                  <a:ext cx="7700" cy="1766593"/>
                </a:xfrm>
                <a:custGeom>
                  <a:avLst/>
                  <a:gdLst>
                    <a:gd name="connsiteX0" fmla="*/ 0 w 7700"/>
                    <a:gd name="connsiteY0" fmla="*/ 0 h 1766593"/>
                    <a:gd name="connsiteX1" fmla="*/ 7700 w 7700"/>
                    <a:gd name="connsiteY1" fmla="*/ 0 h 1766593"/>
                    <a:gd name="connsiteX2" fmla="*/ 7700 w 7700"/>
                    <a:gd name="connsiteY2" fmla="*/ 1766593 h 1766593"/>
                    <a:gd name="connsiteX3" fmla="*/ 0 w 7700"/>
                    <a:gd name="connsiteY3" fmla="*/ 1766593 h 1766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766593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766593"/>
                      </a:lnTo>
                      <a:lnTo>
                        <a:pt x="0" y="1766593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7" name="任意多边形: 形状 1656">
                  <a:extLst>
                    <a:ext uri="{FF2B5EF4-FFF2-40B4-BE49-F238E27FC236}">
                      <a16:creationId xmlns:a16="http://schemas.microsoft.com/office/drawing/2014/main" id="{6D0E17EA-B59E-999B-6FEA-D61F19E4B757}"/>
                    </a:ext>
                  </a:extLst>
                </p:cNvPr>
                <p:cNvSpPr/>
                <p:nvPr/>
              </p:nvSpPr>
              <p:spPr>
                <a:xfrm>
                  <a:off x="7446228" y="1503159"/>
                  <a:ext cx="7700" cy="1531350"/>
                </a:xfrm>
                <a:custGeom>
                  <a:avLst/>
                  <a:gdLst>
                    <a:gd name="connsiteX0" fmla="*/ 0 w 7700"/>
                    <a:gd name="connsiteY0" fmla="*/ 0 h 1531350"/>
                    <a:gd name="connsiteX1" fmla="*/ 7700 w 7700"/>
                    <a:gd name="connsiteY1" fmla="*/ 0 h 1531350"/>
                    <a:gd name="connsiteX2" fmla="*/ 7700 w 7700"/>
                    <a:gd name="connsiteY2" fmla="*/ 1531350 h 1531350"/>
                    <a:gd name="connsiteX3" fmla="*/ 0 w 7700"/>
                    <a:gd name="connsiteY3" fmla="*/ 1531350 h 1531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531350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531350"/>
                      </a:lnTo>
                      <a:lnTo>
                        <a:pt x="0" y="1531350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8" name="任意多边形: 形状 1657">
                  <a:extLst>
                    <a:ext uri="{FF2B5EF4-FFF2-40B4-BE49-F238E27FC236}">
                      <a16:creationId xmlns:a16="http://schemas.microsoft.com/office/drawing/2014/main" id="{1050DA3F-97BE-87C3-D06C-A43DDE8754C9}"/>
                    </a:ext>
                  </a:extLst>
                </p:cNvPr>
                <p:cNvSpPr/>
                <p:nvPr/>
              </p:nvSpPr>
              <p:spPr>
                <a:xfrm>
                  <a:off x="7331110" y="1564453"/>
                  <a:ext cx="7700" cy="1443105"/>
                </a:xfrm>
                <a:custGeom>
                  <a:avLst/>
                  <a:gdLst>
                    <a:gd name="connsiteX0" fmla="*/ 0 w 7700"/>
                    <a:gd name="connsiteY0" fmla="*/ 0 h 1443105"/>
                    <a:gd name="connsiteX1" fmla="*/ 7700 w 7700"/>
                    <a:gd name="connsiteY1" fmla="*/ 0 h 1443105"/>
                    <a:gd name="connsiteX2" fmla="*/ 7700 w 7700"/>
                    <a:gd name="connsiteY2" fmla="*/ 1443105 h 1443105"/>
                    <a:gd name="connsiteX3" fmla="*/ 0 w 7700"/>
                    <a:gd name="connsiteY3" fmla="*/ 1443105 h 144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443105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443105"/>
                      </a:lnTo>
                      <a:lnTo>
                        <a:pt x="0" y="1443105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9" name="任意多边形: 形状 1658">
                  <a:extLst>
                    <a:ext uri="{FF2B5EF4-FFF2-40B4-BE49-F238E27FC236}">
                      <a16:creationId xmlns:a16="http://schemas.microsoft.com/office/drawing/2014/main" id="{24D7991D-C4D9-EDA8-5CFC-B44F35636AB3}"/>
                    </a:ext>
                  </a:extLst>
                </p:cNvPr>
                <p:cNvSpPr/>
                <p:nvPr/>
              </p:nvSpPr>
              <p:spPr>
                <a:xfrm>
                  <a:off x="7139989" y="1667329"/>
                  <a:ext cx="7700" cy="1283863"/>
                </a:xfrm>
                <a:custGeom>
                  <a:avLst/>
                  <a:gdLst>
                    <a:gd name="connsiteX0" fmla="*/ 0 w 7700"/>
                    <a:gd name="connsiteY0" fmla="*/ 0 h 1283863"/>
                    <a:gd name="connsiteX1" fmla="*/ 7700 w 7700"/>
                    <a:gd name="connsiteY1" fmla="*/ 0 h 1283863"/>
                    <a:gd name="connsiteX2" fmla="*/ 7700 w 7700"/>
                    <a:gd name="connsiteY2" fmla="*/ 1283864 h 1283863"/>
                    <a:gd name="connsiteX3" fmla="*/ 0 w 7700"/>
                    <a:gd name="connsiteY3" fmla="*/ 1283864 h 12838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283863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283864"/>
                      </a:lnTo>
                      <a:lnTo>
                        <a:pt x="0" y="1283864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0" name="任意多边形: 形状 1659">
                  <a:extLst>
                    <a:ext uri="{FF2B5EF4-FFF2-40B4-BE49-F238E27FC236}">
                      <a16:creationId xmlns:a16="http://schemas.microsoft.com/office/drawing/2014/main" id="{EA540482-8AAE-4CB7-846A-60B40CF6B9AD}"/>
                    </a:ext>
                  </a:extLst>
                </p:cNvPr>
                <p:cNvSpPr/>
                <p:nvPr/>
              </p:nvSpPr>
              <p:spPr>
                <a:xfrm>
                  <a:off x="7061601" y="1704059"/>
                  <a:ext cx="7700" cy="1220182"/>
                </a:xfrm>
                <a:custGeom>
                  <a:avLst/>
                  <a:gdLst>
                    <a:gd name="connsiteX0" fmla="*/ 0 w 7700"/>
                    <a:gd name="connsiteY0" fmla="*/ 0 h 1220182"/>
                    <a:gd name="connsiteX1" fmla="*/ 7700 w 7700"/>
                    <a:gd name="connsiteY1" fmla="*/ 0 h 1220182"/>
                    <a:gd name="connsiteX2" fmla="*/ 7700 w 7700"/>
                    <a:gd name="connsiteY2" fmla="*/ 1220183 h 1220182"/>
                    <a:gd name="connsiteX3" fmla="*/ 0 w 7700"/>
                    <a:gd name="connsiteY3" fmla="*/ 1220183 h 1220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220182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220183"/>
                      </a:lnTo>
                      <a:lnTo>
                        <a:pt x="0" y="1220183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1" name="任意多边形: 形状 1660">
                  <a:extLst>
                    <a:ext uri="{FF2B5EF4-FFF2-40B4-BE49-F238E27FC236}">
                      <a16:creationId xmlns:a16="http://schemas.microsoft.com/office/drawing/2014/main" id="{E0E22778-FF87-BFCE-0C5C-229B06EB50D8}"/>
                    </a:ext>
                  </a:extLst>
                </p:cNvPr>
                <p:cNvSpPr/>
                <p:nvPr/>
              </p:nvSpPr>
              <p:spPr>
                <a:xfrm>
                  <a:off x="6924382" y="1784912"/>
                  <a:ext cx="7700" cy="1107451"/>
                </a:xfrm>
                <a:custGeom>
                  <a:avLst/>
                  <a:gdLst>
                    <a:gd name="connsiteX0" fmla="*/ 0 w 7700"/>
                    <a:gd name="connsiteY0" fmla="*/ 0 h 1107451"/>
                    <a:gd name="connsiteX1" fmla="*/ 7700 w 7700"/>
                    <a:gd name="connsiteY1" fmla="*/ 0 h 1107451"/>
                    <a:gd name="connsiteX2" fmla="*/ 7700 w 7700"/>
                    <a:gd name="connsiteY2" fmla="*/ 1107451 h 1107451"/>
                    <a:gd name="connsiteX3" fmla="*/ 0 w 7700"/>
                    <a:gd name="connsiteY3" fmla="*/ 1107451 h 1107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107451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107451"/>
                      </a:lnTo>
                      <a:lnTo>
                        <a:pt x="0" y="1107451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2" name="任意多边形: 形状 1661">
                  <a:extLst>
                    <a:ext uri="{FF2B5EF4-FFF2-40B4-BE49-F238E27FC236}">
                      <a16:creationId xmlns:a16="http://schemas.microsoft.com/office/drawing/2014/main" id="{1384F140-6097-9B67-F542-65B89B1699BB}"/>
                    </a:ext>
                  </a:extLst>
                </p:cNvPr>
                <p:cNvSpPr/>
                <p:nvPr/>
              </p:nvSpPr>
              <p:spPr>
                <a:xfrm>
                  <a:off x="6858237" y="1824183"/>
                  <a:ext cx="7700" cy="1046233"/>
                </a:xfrm>
                <a:custGeom>
                  <a:avLst/>
                  <a:gdLst>
                    <a:gd name="connsiteX0" fmla="*/ 0 w 7700"/>
                    <a:gd name="connsiteY0" fmla="*/ 0 h 1046233"/>
                    <a:gd name="connsiteX1" fmla="*/ 7700 w 7700"/>
                    <a:gd name="connsiteY1" fmla="*/ 0 h 1046233"/>
                    <a:gd name="connsiteX2" fmla="*/ 7700 w 7700"/>
                    <a:gd name="connsiteY2" fmla="*/ 1046234 h 1046233"/>
                    <a:gd name="connsiteX3" fmla="*/ 0 w 7700"/>
                    <a:gd name="connsiteY3" fmla="*/ 1046234 h 1046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046233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046234"/>
                      </a:lnTo>
                      <a:lnTo>
                        <a:pt x="0" y="1046234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3" name="任意多边形: 形状 1662">
                  <a:extLst>
                    <a:ext uri="{FF2B5EF4-FFF2-40B4-BE49-F238E27FC236}">
                      <a16:creationId xmlns:a16="http://schemas.microsoft.com/office/drawing/2014/main" id="{F288721E-C359-3945-432B-E29D2DF4D8CB}"/>
                    </a:ext>
                  </a:extLst>
                </p:cNvPr>
                <p:cNvSpPr/>
                <p:nvPr/>
              </p:nvSpPr>
              <p:spPr>
                <a:xfrm>
                  <a:off x="6757748" y="1875621"/>
                  <a:ext cx="7700" cy="962917"/>
                </a:xfrm>
                <a:custGeom>
                  <a:avLst/>
                  <a:gdLst>
                    <a:gd name="connsiteX0" fmla="*/ 0 w 7700"/>
                    <a:gd name="connsiteY0" fmla="*/ 0 h 962917"/>
                    <a:gd name="connsiteX1" fmla="*/ 7700 w 7700"/>
                    <a:gd name="connsiteY1" fmla="*/ 0 h 962917"/>
                    <a:gd name="connsiteX2" fmla="*/ 7700 w 7700"/>
                    <a:gd name="connsiteY2" fmla="*/ 962917 h 962917"/>
                    <a:gd name="connsiteX3" fmla="*/ 0 w 7700"/>
                    <a:gd name="connsiteY3" fmla="*/ 962917 h 962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962917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962917"/>
                      </a:lnTo>
                      <a:lnTo>
                        <a:pt x="0" y="962917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4" name="任意多边形: 形状 1663">
                  <a:extLst>
                    <a:ext uri="{FF2B5EF4-FFF2-40B4-BE49-F238E27FC236}">
                      <a16:creationId xmlns:a16="http://schemas.microsoft.com/office/drawing/2014/main" id="{78F0307B-8BCA-0DB9-88E8-D330BBA7F96C}"/>
                    </a:ext>
                  </a:extLst>
                </p:cNvPr>
                <p:cNvSpPr/>
                <p:nvPr/>
              </p:nvSpPr>
              <p:spPr>
                <a:xfrm>
                  <a:off x="6713626" y="1902572"/>
                  <a:ext cx="7700" cy="921258"/>
                </a:xfrm>
                <a:custGeom>
                  <a:avLst/>
                  <a:gdLst>
                    <a:gd name="connsiteX0" fmla="*/ 0 w 7700"/>
                    <a:gd name="connsiteY0" fmla="*/ 0 h 921258"/>
                    <a:gd name="connsiteX1" fmla="*/ 7700 w 7700"/>
                    <a:gd name="connsiteY1" fmla="*/ 0 h 921258"/>
                    <a:gd name="connsiteX2" fmla="*/ 7700 w 7700"/>
                    <a:gd name="connsiteY2" fmla="*/ 921259 h 921258"/>
                    <a:gd name="connsiteX3" fmla="*/ 0 w 7700"/>
                    <a:gd name="connsiteY3" fmla="*/ 921259 h 921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921258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921259"/>
                      </a:lnTo>
                      <a:lnTo>
                        <a:pt x="0" y="921259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665" name="图形 22">
                <a:extLst>
                  <a:ext uri="{FF2B5EF4-FFF2-40B4-BE49-F238E27FC236}">
                    <a16:creationId xmlns:a16="http://schemas.microsoft.com/office/drawing/2014/main" id="{56253F60-74B1-F059-93F2-6DCCD9507967}"/>
                  </a:ext>
                </a:extLst>
              </p:cNvPr>
              <p:cNvGrpSpPr/>
              <p:nvPr/>
            </p:nvGrpSpPr>
            <p:grpSpPr>
              <a:xfrm>
                <a:off x="6657337" y="1106827"/>
                <a:ext cx="1466668" cy="2154069"/>
                <a:chOff x="6657337" y="1106827"/>
                <a:chExt cx="1466668" cy="2154069"/>
              </a:xfrm>
            </p:grpSpPr>
            <p:sp>
              <p:nvSpPr>
                <p:cNvPr id="1666" name="任意多边形: 形状 1665">
                  <a:extLst>
                    <a:ext uri="{FF2B5EF4-FFF2-40B4-BE49-F238E27FC236}">
                      <a16:creationId xmlns:a16="http://schemas.microsoft.com/office/drawing/2014/main" id="{DD3F7373-9475-7AB5-47DA-318C1BE3E679}"/>
                    </a:ext>
                  </a:extLst>
                </p:cNvPr>
                <p:cNvSpPr/>
                <p:nvPr/>
              </p:nvSpPr>
              <p:spPr>
                <a:xfrm>
                  <a:off x="6657337" y="1106827"/>
                  <a:ext cx="1466668" cy="2154069"/>
                </a:xfrm>
                <a:custGeom>
                  <a:avLst/>
                  <a:gdLst>
                    <a:gd name="connsiteX0" fmla="*/ 913713 w 1466668"/>
                    <a:gd name="connsiteY0" fmla="*/ 310243 h 2154069"/>
                    <a:gd name="connsiteX1" fmla="*/ 913713 w 1466668"/>
                    <a:gd name="connsiteY1" fmla="*/ 310243 h 2154069"/>
                    <a:gd name="connsiteX2" fmla="*/ 560887 w 1466668"/>
                    <a:gd name="connsiteY2" fmla="*/ 508217 h 2154069"/>
                    <a:gd name="connsiteX3" fmla="*/ 315865 w 1466668"/>
                    <a:gd name="connsiteY3" fmla="*/ 645667 h 2154069"/>
                    <a:gd name="connsiteX4" fmla="*/ 136988 w 1466668"/>
                    <a:gd name="connsiteY4" fmla="*/ 746001 h 2154069"/>
                    <a:gd name="connsiteX5" fmla="*/ 136988 w 1466668"/>
                    <a:gd name="connsiteY5" fmla="*/ 746001 h 2154069"/>
                    <a:gd name="connsiteX6" fmla="*/ 0 w 1466668"/>
                    <a:gd name="connsiteY6" fmla="*/ 822926 h 2154069"/>
                    <a:gd name="connsiteX7" fmla="*/ 0 w 1466668"/>
                    <a:gd name="connsiteY7" fmla="*/ 1709534 h 2154069"/>
                    <a:gd name="connsiteX8" fmla="*/ 1463 w 1466668"/>
                    <a:gd name="connsiteY8" fmla="*/ 1709996 h 2154069"/>
                    <a:gd name="connsiteX9" fmla="*/ 913713 w 1466668"/>
                    <a:gd name="connsiteY9" fmla="*/ 1986513 h 2154069"/>
                    <a:gd name="connsiteX10" fmla="*/ 1466668 w 1466668"/>
                    <a:gd name="connsiteY10" fmla="*/ 2154070 h 2154069"/>
                    <a:gd name="connsiteX11" fmla="*/ 1466668 w 1466668"/>
                    <a:gd name="connsiteY11" fmla="*/ 0 h 2154069"/>
                    <a:gd name="connsiteX12" fmla="*/ 913713 w 1466668"/>
                    <a:gd name="connsiteY12" fmla="*/ 310243 h 2154069"/>
                    <a:gd name="connsiteX13" fmla="*/ 128594 w 1466668"/>
                    <a:gd name="connsiteY13" fmla="*/ 1731018 h 2154069"/>
                    <a:gd name="connsiteX14" fmla="*/ 8547 w 1466668"/>
                    <a:gd name="connsiteY14" fmla="*/ 1696675 h 2154069"/>
                    <a:gd name="connsiteX15" fmla="*/ 8547 w 1466668"/>
                    <a:gd name="connsiteY15" fmla="*/ 827701 h 2154069"/>
                    <a:gd name="connsiteX16" fmla="*/ 128594 w 1466668"/>
                    <a:gd name="connsiteY16" fmla="*/ 763249 h 2154069"/>
                    <a:gd name="connsiteX17" fmla="*/ 128594 w 1466668"/>
                    <a:gd name="connsiteY17" fmla="*/ 1731018 h 2154069"/>
                    <a:gd name="connsiteX18" fmla="*/ 304237 w 1466668"/>
                    <a:gd name="connsiteY18" fmla="*/ 1781224 h 2154069"/>
                    <a:gd name="connsiteX19" fmla="*/ 148230 w 1466668"/>
                    <a:gd name="connsiteY19" fmla="*/ 1736562 h 2154069"/>
                    <a:gd name="connsiteX20" fmla="*/ 148230 w 1466668"/>
                    <a:gd name="connsiteY20" fmla="*/ 752700 h 2154069"/>
                    <a:gd name="connsiteX21" fmla="*/ 304237 w 1466668"/>
                    <a:gd name="connsiteY21" fmla="*/ 668998 h 2154069"/>
                    <a:gd name="connsiteX22" fmla="*/ 304237 w 1466668"/>
                    <a:gd name="connsiteY22" fmla="*/ 1781224 h 2154069"/>
                    <a:gd name="connsiteX23" fmla="*/ 542714 w 1466668"/>
                    <a:gd name="connsiteY23" fmla="*/ 1849294 h 2154069"/>
                    <a:gd name="connsiteX24" fmla="*/ 331958 w 1466668"/>
                    <a:gd name="connsiteY24" fmla="*/ 1789078 h 2154069"/>
                    <a:gd name="connsiteX25" fmla="*/ 331958 w 1466668"/>
                    <a:gd name="connsiteY25" fmla="*/ 654060 h 2154069"/>
                    <a:gd name="connsiteX26" fmla="*/ 542714 w 1466668"/>
                    <a:gd name="connsiteY26" fmla="*/ 540943 h 2154069"/>
                    <a:gd name="connsiteX27" fmla="*/ 542714 w 1466668"/>
                    <a:gd name="connsiteY27" fmla="*/ 1849294 h 2154069"/>
                    <a:gd name="connsiteX28" fmla="*/ 886531 w 1466668"/>
                    <a:gd name="connsiteY28" fmla="*/ 1947549 h 2154069"/>
                    <a:gd name="connsiteX29" fmla="*/ 581908 w 1466668"/>
                    <a:gd name="connsiteY29" fmla="*/ 1860536 h 2154069"/>
                    <a:gd name="connsiteX30" fmla="*/ 581908 w 1466668"/>
                    <a:gd name="connsiteY30" fmla="*/ 519921 h 2154069"/>
                    <a:gd name="connsiteX31" fmla="*/ 886531 w 1466668"/>
                    <a:gd name="connsiteY31" fmla="*/ 356368 h 2154069"/>
                    <a:gd name="connsiteX32" fmla="*/ 886531 w 1466668"/>
                    <a:gd name="connsiteY32" fmla="*/ 1947549 h 2154069"/>
                    <a:gd name="connsiteX33" fmla="*/ 1426319 w 1466668"/>
                    <a:gd name="connsiteY33" fmla="*/ 2101785 h 2154069"/>
                    <a:gd name="connsiteX34" fmla="*/ 940432 w 1466668"/>
                    <a:gd name="connsiteY34" fmla="*/ 1962950 h 2154069"/>
                    <a:gd name="connsiteX35" fmla="*/ 940432 w 1466668"/>
                    <a:gd name="connsiteY35" fmla="*/ 327415 h 2154069"/>
                    <a:gd name="connsiteX36" fmla="*/ 1426319 w 1466668"/>
                    <a:gd name="connsiteY36" fmla="*/ 66530 h 2154069"/>
                    <a:gd name="connsiteX37" fmla="*/ 1426319 w 1466668"/>
                    <a:gd name="connsiteY37" fmla="*/ 2101785 h 21540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466668" h="2154069">
                      <a:moveTo>
                        <a:pt x="913713" y="310243"/>
                      </a:moveTo>
                      <a:lnTo>
                        <a:pt x="913713" y="310243"/>
                      </a:lnTo>
                      <a:cubicBezTo>
                        <a:pt x="913713" y="310243"/>
                        <a:pt x="560887" y="508217"/>
                        <a:pt x="560887" y="508217"/>
                      </a:cubicBezTo>
                      <a:lnTo>
                        <a:pt x="315865" y="645667"/>
                      </a:lnTo>
                      <a:lnTo>
                        <a:pt x="136988" y="746001"/>
                      </a:lnTo>
                      <a:lnTo>
                        <a:pt x="136988" y="746001"/>
                      </a:lnTo>
                      <a:cubicBezTo>
                        <a:pt x="136988" y="746001"/>
                        <a:pt x="0" y="822926"/>
                        <a:pt x="0" y="822926"/>
                      </a:cubicBezTo>
                      <a:lnTo>
                        <a:pt x="0" y="1709534"/>
                      </a:lnTo>
                      <a:lnTo>
                        <a:pt x="1463" y="1709996"/>
                      </a:lnTo>
                      <a:lnTo>
                        <a:pt x="913713" y="1986513"/>
                      </a:lnTo>
                      <a:lnTo>
                        <a:pt x="1466668" y="2154070"/>
                      </a:lnTo>
                      <a:lnTo>
                        <a:pt x="1466668" y="0"/>
                      </a:lnTo>
                      <a:lnTo>
                        <a:pt x="913713" y="310243"/>
                      </a:lnTo>
                      <a:close/>
                      <a:moveTo>
                        <a:pt x="128594" y="1731018"/>
                      </a:moveTo>
                      <a:lnTo>
                        <a:pt x="8547" y="1696675"/>
                      </a:lnTo>
                      <a:lnTo>
                        <a:pt x="8547" y="827701"/>
                      </a:lnTo>
                      <a:lnTo>
                        <a:pt x="128594" y="763249"/>
                      </a:lnTo>
                      <a:lnTo>
                        <a:pt x="128594" y="1731018"/>
                      </a:lnTo>
                      <a:close/>
                      <a:moveTo>
                        <a:pt x="304237" y="1781224"/>
                      </a:moveTo>
                      <a:lnTo>
                        <a:pt x="148230" y="1736562"/>
                      </a:lnTo>
                      <a:lnTo>
                        <a:pt x="148230" y="752700"/>
                      </a:lnTo>
                      <a:lnTo>
                        <a:pt x="304237" y="668998"/>
                      </a:lnTo>
                      <a:lnTo>
                        <a:pt x="304237" y="1781224"/>
                      </a:lnTo>
                      <a:close/>
                      <a:moveTo>
                        <a:pt x="542714" y="1849294"/>
                      </a:moveTo>
                      <a:lnTo>
                        <a:pt x="331958" y="1789078"/>
                      </a:lnTo>
                      <a:lnTo>
                        <a:pt x="331958" y="654060"/>
                      </a:lnTo>
                      <a:lnTo>
                        <a:pt x="542714" y="540943"/>
                      </a:lnTo>
                      <a:lnTo>
                        <a:pt x="542714" y="1849294"/>
                      </a:lnTo>
                      <a:close/>
                      <a:moveTo>
                        <a:pt x="886531" y="1947549"/>
                      </a:moveTo>
                      <a:lnTo>
                        <a:pt x="581908" y="1860536"/>
                      </a:lnTo>
                      <a:lnTo>
                        <a:pt x="581908" y="519921"/>
                      </a:lnTo>
                      <a:lnTo>
                        <a:pt x="886531" y="356368"/>
                      </a:lnTo>
                      <a:lnTo>
                        <a:pt x="886531" y="1947549"/>
                      </a:lnTo>
                      <a:close/>
                      <a:moveTo>
                        <a:pt x="1426319" y="2101785"/>
                      </a:moveTo>
                      <a:lnTo>
                        <a:pt x="940432" y="1962950"/>
                      </a:lnTo>
                      <a:lnTo>
                        <a:pt x="940432" y="327415"/>
                      </a:lnTo>
                      <a:lnTo>
                        <a:pt x="1426319" y="66530"/>
                      </a:lnTo>
                      <a:lnTo>
                        <a:pt x="1426319" y="210178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7" name="任意多边形: 形状 1666">
                  <a:extLst>
                    <a:ext uri="{FF2B5EF4-FFF2-40B4-BE49-F238E27FC236}">
                      <a16:creationId xmlns:a16="http://schemas.microsoft.com/office/drawing/2014/main" id="{9254F383-489D-93AF-01B4-B979347EFEE2}"/>
                    </a:ext>
                  </a:extLst>
                </p:cNvPr>
                <p:cNvSpPr/>
                <p:nvPr/>
              </p:nvSpPr>
              <p:spPr>
                <a:xfrm>
                  <a:off x="7567276" y="1417070"/>
                  <a:ext cx="7700" cy="1745571"/>
                </a:xfrm>
                <a:custGeom>
                  <a:avLst/>
                  <a:gdLst>
                    <a:gd name="connsiteX0" fmla="*/ 0 w 7700"/>
                    <a:gd name="connsiteY0" fmla="*/ 0 h 1745571"/>
                    <a:gd name="connsiteX1" fmla="*/ 7700 w 7700"/>
                    <a:gd name="connsiteY1" fmla="*/ 0 h 1745571"/>
                    <a:gd name="connsiteX2" fmla="*/ 7700 w 7700"/>
                    <a:gd name="connsiteY2" fmla="*/ 1745572 h 1745571"/>
                    <a:gd name="connsiteX3" fmla="*/ 0 w 7700"/>
                    <a:gd name="connsiteY3" fmla="*/ 1745572 h 17455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745571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745572"/>
                      </a:lnTo>
                      <a:lnTo>
                        <a:pt x="0" y="174557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8" name="任意多边形: 形状 1667">
                  <a:extLst>
                    <a:ext uri="{FF2B5EF4-FFF2-40B4-BE49-F238E27FC236}">
                      <a16:creationId xmlns:a16="http://schemas.microsoft.com/office/drawing/2014/main" id="{8814A88D-596E-D34C-B5CD-DF2C1290901D}"/>
                    </a:ext>
                  </a:extLst>
                </p:cNvPr>
                <p:cNvSpPr/>
                <p:nvPr/>
              </p:nvSpPr>
              <p:spPr>
                <a:xfrm>
                  <a:off x="7214451" y="1615044"/>
                  <a:ext cx="7700" cy="1428089"/>
                </a:xfrm>
                <a:custGeom>
                  <a:avLst/>
                  <a:gdLst>
                    <a:gd name="connsiteX0" fmla="*/ 0 w 7700"/>
                    <a:gd name="connsiteY0" fmla="*/ 0 h 1428089"/>
                    <a:gd name="connsiteX1" fmla="*/ 7700 w 7700"/>
                    <a:gd name="connsiteY1" fmla="*/ 0 h 1428089"/>
                    <a:gd name="connsiteX2" fmla="*/ 7700 w 7700"/>
                    <a:gd name="connsiteY2" fmla="*/ 1428090 h 1428089"/>
                    <a:gd name="connsiteX3" fmla="*/ 0 w 7700"/>
                    <a:gd name="connsiteY3" fmla="*/ 1428090 h 1428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428089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428090"/>
                      </a:lnTo>
                      <a:lnTo>
                        <a:pt x="0" y="142809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9" name="任意多边形: 形状 1668">
                  <a:extLst>
                    <a:ext uri="{FF2B5EF4-FFF2-40B4-BE49-F238E27FC236}">
                      <a16:creationId xmlns:a16="http://schemas.microsoft.com/office/drawing/2014/main" id="{0648FCBA-13C1-E7BE-705F-EC9132F571F0}"/>
                    </a:ext>
                  </a:extLst>
                </p:cNvPr>
                <p:cNvSpPr/>
                <p:nvPr/>
              </p:nvSpPr>
              <p:spPr>
                <a:xfrm>
                  <a:off x="6969428" y="1752494"/>
                  <a:ext cx="7700" cy="1208478"/>
                </a:xfrm>
                <a:custGeom>
                  <a:avLst/>
                  <a:gdLst>
                    <a:gd name="connsiteX0" fmla="*/ 0 w 7700"/>
                    <a:gd name="connsiteY0" fmla="*/ 0 h 1208478"/>
                    <a:gd name="connsiteX1" fmla="*/ 7700 w 7700"/>
                    <a:gd name="connsiteY1" fmla="*/ 0 h 1208478"/>
                    <a:gd name="connsiteX2" fmla="*/ 7700 w 7700"/>
                    <a:gd name="connsiteY2" fmla="*/ 1208479 h 1208478"/>
                    <a:gd name="connsiteX3" fmla="*/ 0 w 7700"/>
                    <a:gd name="connsiteY3" fmla="*/ 1208479 h 1208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208478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208479"/>
                      </a:lnTo>
                      <a:lnTo>
                        <a:pt x="0" y="120847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0" name="任意多边形: 形状 1669">
                  <a:extLst>
                    <a:ext uri="{FF2B5EF4-FFF2-40B4-BE49-F238E27FC236}">
                      <a16:creationId xmlns:a16="http://schemas.microsoft.com/office/drawing/2014/main" id="{DD5689F2-ECAF-EB69-5676-76046060E742}"/>
                    </a:ext>
                  </a:extLst>
                </p:cNvPr>
                <p:cNvSpPr/>
                <p:nvPr/>
              </p:nvSpPr>
              <p:spPr>
                <a:xfrm>
                  <a:off x="6790551" y="1852828"/>
                  <a:ext cx="7700" cy="1049006"/>
                </a:xfrm>
                <a:custGeom>
                  <a:avLst/>
                  <a:gdLst>
                    <a:gd name="connsiteX0" fmla="*/ 0 w 7700"/>
                    <a:gd name="connsiteY0" fmla="*/ 0 h 1049006"/>
                    <a:gd name="connsiteX1" fmla="*/ 7700 w 7700"/>
                    <a:gd name="connsiteY1" fmla="*/ 0 h 1049006"/>
                    <a:gd name="connsiteX2" fmla="*/ 7700 w 7700"/>
                    <a:gd name="connsiteY2" fmla="*/ 1049006 h 1049006"/>
                    <a:gd name="connsiteX3" fmla="*/ 0 w 7700"/>
                    <a:gd name="connsiteY3" fmla="*/ 1049006 h 1049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049006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049006"/>
                      </a:lnTo>
                      <a:lnTo>
                        <a:pt x="0" y="104900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671" name="图形 22">
                <a:extLst>
                  <a:ext uri="{FF2B5EF4-FFF2-40B4-BE49-F238E27FC236}">
                    <a16:creationId xmlns:a16="http://schemas.microsoft.com/office/drawing/2014/main" id="{D6064851-24C4-608F-92D6-C126F205B725}"/>
                  </a:ext>
                </a:extLst>
              </p:cNvPr>
              <p:cNvGrpSpPr/>
              <p:nvPr/>
            </p:nvGrpSpPr>
            <p:grpSpPr>
              <a:xfrm>
                <a:off x="7948054" y="1289187"/>
                <a:ext cx="116350" cy="1813777"/>
                <a:chOff x="7948054" y="1289187"/>
                <a:chExt cx="116350" cy="1813777"/>
              </a:xfrm>
              <a:solidFill>
                <a:srgbClr val="56C3E8"/>
              </a:solidFill>
            </p:grpSpPr>
            <p:sp>
              <p:nvSpPr>
                <p:cNvPr id="1672" name="任意多边形: 形状 1671">
                  <a:extLst>
                    <a:ext uri="{FF2B5EF4-FFF2-40B4-BE49-F238E27FC236}">
                      <a16:creationId xmlns:a16="http://schemas.microsoft.com/office/drawing/2014/main" id="{75C2ED3C-EB7B-C773-2C0D-07A448818D2C}"/>
                    </a:ext>
                  </a:extLst>
                </p:cNvPr>
                <p:cNvSpPr/>
                <p:nvPr/>
              </p:nvSpPr>
              <p:spPr>
                <a:xfrm>
                  <a:off x="7948054" y="1289187"/>
                  <a:ext cx="115503" cy="180322"/>
                </a:xfrm>
                <a:custGeom>
                  <a:avLst/>
                  <a:gdLst>
                    <a:gd name="connsiteX0" fmla="*/ 3080 w 115503"/>
                    <a:gd name="connsiteY0" fmla="*/ 180322 h 180322"/>
                    <a:gd name="connsiteX1" fmla="*/ 0 w 115503"/>
                    <a:gd name="connsiteY1" fmla="*/ 180322 h 180322"/>
                    <a:gd name="connsiteX2" fmla="*/ 46972 w 115503"/>
                    <a:gd name="connsiteY2" fmla="*/ 24777 h 180322"/>
                    <a:gd name="connsiteX3" fmla="*/ 115504 w 115503"/>
                    <a:gd name="connsiteY3" fmla="*/ 59 h 180322"/>
                    <a:gd name="connsiteX4" fmla="*/ 115504 w 115503"/>
                    <a:gd name="connsiteY4" fmla="*/ 3139 h 180322"/>
                    <a:gd name="connsiteX5" fmla="*/ 49128 w 115503"/>
                    <a:gd name="connsiteY5" fmla="*/ 26933 h 180322"/>
                    <a:gd name="connsiteX6" fmla="*/ 3080 w 115503"/>
                    <a:gd name="connsiteY6" fmla="*/ 180245 h 180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5503" h="180322">
                      <a:moveTo>
                        <a:pt x="3080" y="180322"/>
                      </a:moveTo>
                      <a:lnTo>
                        <a:pt x="0" y="180322"/>
                      </a:lnTo>
                      <a:cubicBezTo>
                        <a:pt x="770" y="107170"/>
                        <a:pt x="17018" y="53345"/>
                        <a:pt x="46972" y="24777"/>
                      </a:cubicBezTo>
                      <a:cubicBezTo>
                        <a:pt x="65144" y="7451"/>
                        <a:pt x="88168" y="-788"/>
                        <a:pt x="115504" y="59"/>
                      </a:cubicBezTo>
                      <a:lnTo>
                        <a:pt x="115504" y="3139"/>
                      </a:lnTo>
                      <a:cubicBezTo>
                        <a:pt x="88938" y="2138"/>
                        <a:pt x="66607" y="10224"/>
                        <a:pt x="49128" y="26933"/>
                      </a:cubicBezTo>
                      <a:cubicBezTo>
                        <a:pt x="19790" y="54962"/>
                        <a:pt x="3927" y="107940"/>
                        <a:pt x="3080" y="180245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3" name="任意多边形: 形状 1672">
                  <a:extLst>
                    <a:ext uri="{FF2B5EF4-FFF2-40B4-BE49-F238E27FC236}">
                      <a16:creationId xmlns:a16="http://schemas.microsoft.com/office/drawing/2014/main" id="{2D69A9D9-2B24-EEF3-6E10-4CABF5D6E43B}"/>
                    </a:ext>
                  </a:extLst>
                </p:cNvPr>
                <p:cNvSpPr/>
                <p:nvPr/>
              </p:nvSpPr>
              <p:spPr>
                <a:xfrm>
                  <a:off x="7949825" y="1336538"/>
                  <a:ext cx="113886" cy="133663"/>
                </a:xfrm>
                <a:custGeom>
                  <a:avLst/>
                  <a:gdLst>
                    <a:gd name="connsiteX0" fmla="*/ 3080 w 113886"/>
                    <a:gd name="connsiteY0" fmla="*/ 133664 h 133663"/>
                    <a:gd name="connsiteX1" fmla="*/ 0 w 113886"/>
                    <a:gd name="connsiteY1" fmla="*/ 133433 h 133663"/>
                    <a:gd name="connsiteX2" fmla="*/ 51515 w 113886"/>
                    <a:gd name="connsiteY2" fmla="*/ 16081 h 133663"/>
                    <a:gd name="connsiteX3" fmla="*/ 113887 w 113886"/>
                    <a:gd name="connsiteY3" fmla="*/ 1758 h 133663"/>
                    <a:gd name="connsiteX4" fmla="*/ 113271 w 113886"/>
                    <a:gd name="connsiteY4" fmla="*/ 4761 h 133663"/>
                    <a:gd name="connsiteX5" fmla="*/ 53440 w 113886"/>
                    <a:gd name="connsiteY5" fmla="*/ 18545 h 133663"/>
                    <a:gd name="connsiteX6" fmla="*/ 3080 w 113886"/>
                    <a:gd name="connsiteY6" fmla="*/ 133587 h 1336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3886" h="133663">
                      <a:moveTo>
                        <a:pt x="3080" y="133664"/>
                      </a:moveTo>
                      <a:lnTo>
                        <a:pt x="0" y="133433"/>
                      </a:lnTo>
                      <a:cubicBezTo>
                        <a:pt x="3311" y="81225"/>
                        <a:pt x="22100" y="38488"/>
                        <a:pt x="51515" y="16081"/>
                      </a:cubicBezTo>
                      <a:cubicBezTo>
                        <a:pt x="70149" y="1989"/>
                        <a:pt x="91710" y="-3016"/>
                        <a:pt x="113887" y="1758"/>
                      </a:cubicBezTo>
                      <a:lnTo>
                        <a:pt x="113271" y="4761"/>
                      </a:lnTo>
                      <a:cubicBezTo>
                        <a:pt x="91941" y="218"/>
                        <a:pt x="71304" y="4992"/>
                        <a:pt x="53440" y="18545"/>
                      </a:cubicBezTo>
                      <a:cubicBezTo>
                        <a:pt x="24718" y="40336"/>
                        <a:pt x="6314" y="82303"/>
                        <a:pt x="3080" y="13358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4" name="任意多边形: 形状 1673">
                  <a:extLst>
                    <a:ext uri="{FF2B5EF4-FFF2-40B4-BE49-F238E27FC236}">
                      <a16:creationId xmlns:a16="http://schemas.microsoft.com/office/drawing/2014/main" id="{E8F73045-F6CB-27D7-CD4D-45B4733EAEF9}"/>
                    </a:ext>
                  </a:extLst>
                </p:cNvPr>
                <p:cNvSpPr/>
                <p:nvPr/>
              </p:nvSpPr>
              <p:spPr>
                <a:xfrm>
                  <a:off x="7951673" y="1367421"/>
                  <a:ext cx="112038" cy="103551"/>
                </a:xfrm>
                <a:custGeom>
                  <a:avLst/>
                  <a:gdLst>
                    <a:gd name="connsiteX0" fmla="*/ 3080 w 112038"/>
                    <a:gd name="connsiteY0" fmla="*/ 103551 h 103551"/>
                    <a:gd name="connsiteX1" fmla="*/ 0 w 112038"/>
                    <a:gd name="connsiteY1" fmla="*/ 103089 h 103551"/>
                    <a:gd name="connsiteX2" fmla="*/ 47357 w 112038"/>
                    <a:gd name="connsiteY2" fmla="*/ 16846 h 103551"/>
                    <a:gd name="connsiteX3" fmla="*/ 112039 w 112038"/>
                    <a:gd name="connsiteY3" fmla="*/ 1292 h 103551"/>
                    <a:gd name="connsiteX4" fmla="*/ 111500 w 112038"/>
                    <a:gd name="connsiteY4" fmla="*/ 4295 h 103551"/>
                    <a:gd name="connsiteX5" fmla="*/ 49205 w 112038"/>
                    <a:gd name="connsiteY5" fmla="*/ 19310 h 103551"/>
                    <a:gd name="connsiteX6" fmla="*/ 3080 w 112038"/>
                    <a:gd name="connsiteY6" fmla="*/ 103474 h 103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2038" h="103551">
                      <a:moveTo>
                        <a:pt x="3080" y="103551"/>
                      </a:moveTo>
                      <a:lnTo>
                        <a:pt x="0" y="103089"/>
                      </a:lnTo>
                      <a:cubicBezTo>
                        <a:pt x="6930" y="54808"/>
                        <a:pt x="29569" y="29552"/>
                        <a:pt x="47357" y="16846"/>
                      </a:cubicBezTo>
                      <a:cubicBezTo>
                        <a:pt x="66915" y="2909"/>
                        <a:pt x="90478" y="-2789"/>
                        <a:pt x="112039" y="1292"/>
                      </a:cubicBezTo>
                      <a:lnTo>
                        <a:pt x="111500" y="4295"/>
                      </a:lnTo>
                      <a:cubicBezTo>
                        <a:pt x="90786" y="368"/>
                        <a:pt x="68070" y="5835"/>
                        <a:pt x="49205" y="19310"/>
                      </a:cubicBezTo>
                      <a:cubicBezTo>
                        <a:pt x="31956" y="31631"/>
                        <a:pt x="9933" y="56272"/>
                        <a:pt x="3080" y="103474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5" name="任意多边形: 形状 1674">
                  <a:extLst>
                    <a:ext uri="{FF2B5EF4-FFF2-40B4-BE49-F238E27FC236}">
                      <a16:creationId xmlns:a16="http://schemas.microsoft.com/office/drawing/2014/main" id="{295079B9-E846-86A2-2297-2211C39D1FBE}"/>
                    </a:ext>
                  </a:extLst>
                </p:cNvPr>
                <p:cNvSpPr/>
                <p:nvPr/>
              </p:nvSpPr>
              <p:spPr>
                <a:xfrm>
                  <a:off x="7951750" y="1404352"/>
                  <a:ext cx="112192" cy="67082"/>
                </a:xfrm>
                <a:custGeom>
                  <a:avLst/>
                  <a:gdLst>
                    <a:gd name="connsiteX0" fmla="*/ 2849 w 112192"/>
                    <a:gd name="connsiteY0" fmla="*/ 67005 h 67082"/>
                    <a:gd name="connsiteX1" fmla="*/ 0 w 112192"/>
                    <a:gd name="connsiteY1" fmla="*/ 65773 h 67082"/>
                    <a:gd name="connsiteX2" fmla="*/ 112193 w 112192"/>
                    <a:gd name="connsiteY2" fmla="*/ 6173 h 67082"/>
                    <a:gd name="connsiteX3" fmla="*/ 111115 w 112192"/>
                    <a:gd name="connsiteY3" fmla="*/ 9099 h 67082"/>
                    <a:gd name="connsiteX4" fmla="*/ 2849 w 112192"/>
                    <a:gd name="connsiteY4" fmla="*/ 67082 h 670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192" h="67082">
                      <a:moveTo>
                        <a:pt x="2849" y="67005"/>
                      </a:moveTo>
                      <a:lnTo>
                        <a:pt x="0" y="65773"/>
                      </a:lnTo>
                      <a:cubicBezTo>
                        <a:pt x="25488" y="9022"/>
                        <a:pt x="64220" y="-11538"/>
                        <a:pt x="112193" y="6173"/>
                      </a:cubicBezTo>
                      <a:lnTo>
                        <a:pt x="111115" y="9099"/>
                      </a:lnTo>
                      <a:cubicBezTo>
                        <a:pt x="64990" y="-7995"/>
                        <a:pt x="27490" y="12102"/>
                        <a:pt x="2849" y="67082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6" name="任意多边形: 形状 1675">
                  <a:extLst>
                    <a:ext uri="{FF2B5EF4-FFF2-40B4-BE49-F238E27FC236}">
                      <a16:creationId xmlns:a16="http://schemas.microsoft.com/office/drawing/2014/main" id="{930B04A4-3526-6926-0F51-6C120F7E15AB}"/>
                    </a:ext>
                  </a:extLst>
                </p:cNvPr>
                <p:cNvSpPr/>
                <p:nvPr/>
              </p:nvSpPr>
              <p:spPr>
                <a:xfrm>
                  <a:off x="7954984" y="1434913"/>
                  <a:ext cx="109112" cy="38523"/>
                </a:xfrm>
                <a:custGeom>
                  <a:avLst/>
                  <a:gdLst>
                    <a:gd name="connsiteX0" fmla="*/ 2618 w 109112"/>
                    <a:gd name="connsiteY0" fmla="*/ 38446 h 38523"/>
                    <a:gd name="connsiteX1" fmla="*/ 0 w 109112"/>
                    <a:gd name="connsiteY1" fmla="*/ 36829 h 38523"/>
                    <a:gd name="connsiteX2" fmla="*/ 109113 w 109112"/>
                    <a:gd name="connsiteY2" fmla="*/ 5643 h 38523"/>
                    <a:gd name="connsiteX3" fmla="*/ 107881 w 109112"/>
                    <a:gd name="connsiteY3" fmla="*/ 8492 h 38523"/>
                    <a:gd name="connsiteX4" fmla="*/ 2618 w 109112"/>
                    <a:gd name="connsiteY4" fmla="*/ 38523 h 385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112" h="38523">
                      <a:moveTo>
                        <a:pt x="2618" y="38446"/>
                      </a:moveTo>
                      <a:lnTo>
                        <a:pt x="0" y="36829"/>
                      </a:lnTo>
                      <a:cubicBezTo>
                        <a:pt x="25873" y="-3674"/>
                        <a:pt x="84780" y="-4983"/>
                        <a:pt x="109113" y="5643"/>
                      </a:cubicBezTo>
                      <a:lnTo>
                        <a:pt x="107881" y="8492"/>
                      </a:lnTo>
                      <a:cubicBezTo>
                        <a:pt x="84395" y="-1749"/>
                        <a:pt x="27567" y="-517"/>
                        <a:pt x="2618" y="38523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7" name="任意多边形: 形状 1676">
                  <a:extLst>
                    <a:ext uri="{FF2B5EF4-FFF2-40B4-BE49-F238E27FC236}">
                      <a16:creationId xmlns:a16="http://schemas.microsoft.com/office/drawing/2014/main" id="{78264C51-C981-233B-69CE-E0AAF6F4572F}"/>
                    </a:ext>
                  </a:extLst>
                </p:cNvPr>
                <p:cNvSpPr/>
                <p:nvPr/>
              </p:nvSpPr>
              <p:spPr>
                <a:xfrm>
                  <a:off x="7959296" y="1470779"/>
                  <a:ext cx="104492" cy="69341"/>
                </a:xfrm>
                <a:custGeom>
                  <a:avLst/>
                  <a:gdLst>
                    <a:gd name="connsiteX0" fmla="*/ 2618 w 104492"/>
                    <a:gd name="connsiteY0" fmla="*/ 69341 h 69341"/>
                    <a:gd name="connsiteX1" fmla="*/ 0 w 104492"/>
                    <a:gd name="connsiteY1" fmla="*/ 67801 h 69341"/>
                    <a:gd name="connsiteX2" fmla="*/ 104493 w 104492"/>
                    <a:gd name="connsiteY2" fmla="*/ 1502 h 69341"/>
                    <a:gd name="connsiteX3" fmla="*/ 104031 w 104492"/>
                    <a:gd name="connsiteY3" fmla="*/ 4505 h 69341"/>
                    <a:gd name="connsiteX4" fmla="*/ 2695 w 104492"/>
                    <a:gd name="connsiteY4" fmla="*/ 69341 h 69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69341">
                      <a:moveTo>
                        <a:pt x="2618" y="69341"/>
                      </a:moveTo>
                      <a:lnTo>
                        <a:pt x="0" y="67801"/>
                      </a:lnTo>
                      <a:cubicBezTo>
                        <a:pt x="39117" y="963"/>
                        <a:pt x="73383" y="-3580"/>
                        <a:pt x="104493" y="1502"/>
                      </a:cubicBezTo>
                      <a:lnTo>
                        <a:pt x="104031" y="4505"/>
                      </a:lnTo>
                      <a:cubicBezTo>
                        <a:pt x="56058" y="-3272"/>
                        <a:pt x="28799" y="24757"/>
                        <a:pt x="2695" y="6934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8" name="任意多边形: 形状 1677">
                  <a:extLst>
                    <a:ext uri="{FF2B5EF4-FFF2-40B4-BE49-F238E27FC236}">
                      <a16:creationId xmlns:a16="http://schemas.microsoft.com/office/drawing/2014/main" id="{C263AF41-E288-BAC8-0ABF-5C8B005C0B86}"/>
                    </a:ext>
                  </a:extLst>
                </p:cNvPr>
                <p:cNvSpPr/>
                <p:nvPr/>
              </p:nvSpPr>
              <p:spPr>
                <a:xfrm>
                  <a:off x="7959374" y="1506380"/>
                  <a:ext cx="104800" cy="42518"/>
                </a:xfrm>
                <a:custGeom>
                  <a:avLst/>
                  <a:gdLst>
                    <a:gd name="connsiteX0" fmla="*/ 2310 w 104800"/>
                    <a:gd name="connsiteY0" fmla="*/ 42519 h 42518"/>
                    <a:gd name="connsiteX1" fmla="*/ 0 w 104800"/>
                    <a:gd name="connsiteY1" fmla="*/ 40440 h 42518"/>
                    <a:gd name="connsiteX2" fmla="*/ 104801 w 104800"/>
                    <a:gd name="connsiteY2" fmla="*/ 9485 h 42518"/>
                    <a:gd name="connsiteX3" fmla="*/ 103260 w 104800"/>
                    <a:gd name="connsiteY3" fmla="*/ 12180 h 42518"/>
                    <a:gd name="connsiteX4" fmla="*/ 2310 w 104800"/>
                    <a:gd name="connsiteY4" fmla="*/ 42519 h 425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42518">
                      <a:moveTo>
                        <a:pt x="2310" y="42519"/>
                      </a:moveTo>
                      <a:lnTo>
                        <a:pt x="0" y="40440"/>
                      </a:lnTo>
                      <a:cubicBezTo>
                        <a:pt x="35729" y="475"/>
                        <a:pt x="70996" y="-9920"/>
                        <a:pt x="104801" y="9485"/>
                      </a:cubicBezTo>
                      <a:lnTo>
                        <a:pt x="103260" y="12180"/>
                      </a:lnTo>
                      <a:cubicBezTo>
                        <a:pt x="70380" y="-6686"/>
                        <a:pt x="37346" y="3247"/>
                        <a:pt x="2310" y="4251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9" name="任意多边形: 形状 1678">
                  <a:extLst>
                    <a:ext uri="{FF2B5EF4-FFF2-40B4-BE49-F238E27FC236}">
                      <a16:creationId xmlns:a16="http://schemas.microsoft.com/office/drawing/2014/main" id="{8FB5980D-0260-F008-13F1-19D595A63D47}"/>
                    </a:ext>
                  </a:extLst>
                </p:cNvPr>
                <p:cNvSpPr/>
                <p:nvPr/>
              </p:nvSpPr>
              <p:spPr>
                <a:xfrm>
                  <a:off x="7959451" y="1533467"/>
                  <a:ext cx="104415" cy="36299"/>
                </a:xfrm>
                <a:custGeom>
                  <a:avLst/>
                  <a:gdLst>
                    <a:gd name="connsiteX0" fmla="*/ 2233 w 104415"/>
                    <a:gd name="connsiteY0" fmla="*/ 36300 h 36299"/>
                    <a:gd name="connsiteX1" fmla="*/ 0 w 104415"/>
                    <a:gd name="connsiteY1" fmla="*/ 34144 h 36299"/>
                    <a:gd name="connsiteX2" fmla="*/ 104415 w 104415"/>
                    <a:gd name="connsiteY2" fmla="*/ 3727 h 36299"/>
                    <a:gd name="connsiteX3" fmla="*/ 103646 w 104415"/>
                    <a:gd name="connsiteY3" fmla="*/ 6731 h 36299"/>
                    <a:gd name="connsiteX4" fmla="*/ 2233 w 104415"/>
                    <a:gd name="connsiteY4" fmla="*/ 36300 h 362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36299">
                      <a:moveTo>
                        <a:pt x="2233" y="36300"/>
                      </a:moveTo>
                      <a:lnTo>
                        <a:pt x="0" y="34144"/>
                      </a:lnTo>
                      <a:cubicBezTo>
                        <a:pt x="28799" y="4344"/>
                        <a:pt x="65914" y="-6437"/>
                        <a:pt x="104415" y="3727"/>
                      </a:cubicBezTo>
                      <a:lnTo>
                        <a:pt x="103646" y="6731"/>
                      </a:lnTo>
                      <a:cubicBezTo>
                        <a:pt x="66299" y="-3126"/>
                        <a:pt x="30262" y="7347"/>
                        <a:pt x="2233" y="36300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0" name="任意多边形: 形状 1679">
                  <a:extLst>
                    <a:ext uri="{FF2B5EF4-FFF2-40B4-BE49-F238E27FC236}">
                      <a16:creationId xmlns:a16="http://schemas.microsoft.com/office/drawing/2014/main" id="{026439CE-3319-A86C-2198-CF6AB2A1DC55}"/>
                    </a:ext>
                  </a:extLst>
                </p:cNvPr>
                <p:cNvSpPr/>
                <p:nvPr/>
              </p:nvSpPr>
              <p:spPr>
                <a:xfrm>
                  <a:off x="7959143" y="1563688"/>
                  <a:ext cx="104723" cy="81079"/>
                </a:xfrm>
                <a:custGeom>
                  <a:avLst/>
                  <a:gdLst>
                    <a:gd name="connsiteX0" fmla="*/ 2772 w 104723"/>
                    <a:gd name="connsiteY0" fmla="*/ 81079 h 81079"/>
                    <a:gd name="connsiteX1" fmla="*/ 0 w 104723"/>
                    <a:gd name="connsiteY1" fmla="*/ 79770 h 81079"/>
                    <a:gd name="connsiteX2" fmla="*/ 104723 w 104723"/>
                    <a:gd name="connsiteY2" fmla="*/ 2999 h 81079"/>
                    <a:gd name="connsiteX3" fmla="*/ 103799 w 104723"/>
                    <a:gd name="connsiteY3" fmla="*/ 5925 h 81079"/>
                    <a:gd name="connsiteX4" fmla="*/ 2772 w 104723"/>
                    <a:gd name="connsiteY4" fmla="*/ 81079 h 81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81079">
                      <a:moveTo>
                        <a:pt x="2772" y="81079"/>
                      </a:moveTo>
                      <a:lnTo>
                        <a:pt x="0" y="79770"/>
                      </a:lnTo>
                      <a:cubicBezTo>
                        <a:pt x="30493" y="15935"/>
                        <a:pt x="64759" y="-9245"/>
                        <a:pt x="104723" y="2999"/>
                      </a:cubicBezTo>
                      <a:lnTo>
                        <a:pt x="103799" y="5925"/>
                      </a:lnTo>
                      <a:cubicBezTo>
                        <a:pt x="65606" y="-5780"/>
                        <a:pt x="32495" y="18784"/>
                        <a:pt x="2772" y="8107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1" name="任意多边形: 形状 1680">
                  <a:extLst>
                    <a:ext uri="{FF2B5EF4-FFF2-40B4-BE49-F238E27FC236}">
                      <a16:creationId xmlns:a16="http://schemas.microsoft.com/office/drawing/2014/main" id="{07A3E619-EF62-C16D-A1DE-3CFEC1E003BA}"/>
                    </a:ext>
                  </a:extLst>
                </p:cNvPr>
                <p:cNvSpPr/>
                <p:nvPr/>
              </p:nvSpPr>
              <p:spPr>
                <a:xfrm>
                  <a:off x="7959296" y="1602806"/>
                  <a:ext cx="104723" cy="60518"/>
                </a:xfrm>
                <a:custGeom>
                  <a:avLst/>
                  <a:gdLst>
                    <a:gd name="connsiteX0" fmla="*/ 2541 w 104723"/>
                    <a:gd name="connsiteY0" fmla="*/ 60519 h 60518"/>
                    <a:gd name="connsiteX1" fmla="*/ 0 w 104723"/>
                    <a:gd name="connsiteY1" fmla="*/ 58825 h 60518"/>
                    <a:gd name="connsiteX2" fmla="*/ 104724 w 104723"/>
                    <a:gd name="connsiteY2" fmla="*/ 4307 h 60518"/>
                    <a:gd name="connsiteX3" fmla="*/ 103646 w 104723"/>
                    <a:gd name="connsiteY3" fmla="*/ 7156 h 60518"/>
                    <a:gd name="connsiteX4" fmla="*/ 2541 w 104723"/>
                    <a:gd name="connsiteY4" fmla="*/ 60442 h 605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60518">
                      <a:moveTo>
                        <a:pt x="2541" y="60519"/>
                      </a:moveTo>
                      <a:lnTo>
                        <a:pt x="0" y="58825"/>
                      </a:lnTo>
                      <a:cubicBezTo>
                        <a:pt x="32957" y="9543"/>
                        <a:pt x="69225" y="-9323"/>
                        <a:pt x="104724" y="4307"/>
                      </a:cubicBezTo>
                      <a:lnTo>
                        <a:pt x="103646" y="7156"/>
                      </a:lnTo>
                      <a:cubicBezTo>
                        <a:pt x="60678" y="-9400"/>
                        <a:pt x="24949" y="27023"/>
                        <a:pt x="2541" y="60442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2" name="任意多边形: 形状 1681">
                  <a:extLst>
                    <a:ext uri="{FF2B5EF4-FFF2-40B4-BE49-F238E27FC236}">
                      <a16:creationId xmlns:a16="http://schemas.microsoft.com/office/drawing/2014/main" id="{5FB36416-8F82-6D0B-C8F0-995CDEA4CA2A}"/>
                    </a:ext>
                  </a:extLst>
                </p:cNvPr>
                <p:cNvSpPr/>
                <p:nvPr/>
              </p:nvSpPr>
              <p:spPr>
                <a:xfrm>
                  <a:off x="7959451" y="1637689"/>
                  <a:ext cx="104723" cy="39265"/>
                </a:xfrm>
                <a:custGeom>
                  <a:avLst/>
                  <a:gdLst>
                    <a:gd name="connsiteX0" fmla="*/ 2233 w 104723"/>
                    <a:gd name="connsiteY0" fmla="*/ 39265 h 39265"/>
                    <a:gd name="connsiteX1" fmla="*/ 0 w 104723"/>
                    <a:gd name="connsiteY1" fmla="*/ 37109 h 39265"/>
                    <a:gd name="connsiteX2" fmla="*/ 104724 w 104723"/>
                    <a:gd name="connsiteY2" fmla="*/ 8002 h 39265"/>
                    <a:gd name="connsiteX3" fmla="*/ 103337 w 104723"/>
                    <a:gd name="connsiteY3" fmla="*/ 10774 h 39265"/>
                    <a:gd name="connsiteX4" fmla="*/ 2233 w 104723"/>
                    <a:gd name="connsiteY4" fmla="*/ 39265 h 39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39265">
                      <a:moveTo>
                        <a:pt x="2233" y="39265"/>
                      </a:moveTo>
                      <a:lnTo>
                        <a:pt x="0" y="37109"/>
                      </a:lnTo>
                      <a:cubicBezTo>
                        <a:pt x="34343" y="1303"/>
                        <a:pt x="71535" y="-9015"/>
                        <a:pt x="104724" y="8002"/>
                      </a:cubicBezTo>
                      <a:lnTo>
                        <a:pt x="103337" y="10774"/>
                      </a:lnTo>
                      <a:cubicBezTo>
                        <a:pt x="71535" y="-5550"/>
                        <a:pt x="35575" y="4537"/>
                        <a:pt x="2233" y="39265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3" name="任意多边形: 形状 1682">
                  <a:extLst>
                    <a:ext uri="{FF2B5EF4-FFF2-40B4-BE49-F238E27FC236}">
                      <a16:creationId xmlns:a16="http://schemas.microsoft.com/office/drawing/2014/main" id="{F903A967-D39E-104D-BCA7-F7CC3964E891}"/>
                    </a:ext>
                  </a:extLst>
                </p:cNvPr>
                <p:cNvSpPr/>
                <p:nvPr/>
              </p:nvSpPr>
              <p:spPr>
                <a:xfrm>
                  <a:off x="7959682" y="1662224"/>
                  <a:ext cx="104492" cy="25433"/>
                </a:xfrm>
                <a:custGeom>
                  <a:avLst/>
                  <a:gdLst>
                    <a:gd name="connsiteX0" fmla="*/ 1694 w 104492"/>
                    <a:gd name="connsiteY0" fmla="*/ 25434 h 25433"/>
                    <a:gd name="connsiteX1" fmla="*/ 0 w 104492"/>
                    <a:gd name="connsiteY1" fmla="*/ 22816 h 25433"/>
                    <a:gd name="connsiteX2" fmla="*/ 104493 w 104492"/>
                    <a:gd name="connsiteY2" fmla="*/ 8647 h 25433"/>
                    <a:gd name="connsiteX3" fmla="*/ 103029 w 104492"/>
                    <a:gd name="connsiteY3" fmla="*/ 11342 h 25433"/>
                    <a:gd name="connsiteX4" fmla="*/ 1694 w 104492"/>
                    <a:gd name="connsiteY4" fmla="*/ 25357 h 25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5433">
                      <a:moveTo>
                        <a:pt x="1694" y="25434"/>
                      </a:moveTo>
                      <a:lnTo>
                        <a:pt x="0" y="22816"/>
                      </a:lnTo>
                      <a:cubicBezTo>
                        <a:pt x="37269" y="-1440"/>
                        <a:pt x="76310" y="-6676"/>
                        <a:pt x="104493" y="8647"/>
                      </a:cubicBezTo>
                      <a:lnTo>
                        <a:pt x="103029" y="11342"/>
                      </a:lnTo>
                      <a:cubicBezTo>
                        <a:pt x="75848" y="-3442"/>
                        <a:pt x="37962" y="1794"/>
                        <a:pt x="1694" y="2535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4" name="任意多边形: 形状 1683">
                  <a:extLst>
                    <a:ext uri="{FF2B5EF4-FFF2-40B4-BE49-F238E27FC236}">
                      <a16:creationId xmlns:a16="http://schemas.microsoft.com/office/drawing/2014/main" id="{7F501AE0-BCBF-FBB6-BA9A-2432519F6E30}"/>
                    </a:ext>
                  </a:extLst>
                </p:cNvPr>
                <p:cNvSpPr/>
                <p:nvPr/>
              </p:nvSpPr>
              <p:spPr>
                <a:xfrm>
                  <a:off x="7959451" y="1700912"/>
                  <a:ext cx="104800" cy="40416"/>
                </a:xfrm>
                <a:custGeom>
                  <a:avLst/>
                  <a:gdLst>
                    <a:gd name="connsiteX0" fmla="*/ 2156 w 104800"/>
                    <a:gd name="connsiteY0" fmla="*/ 40417 h 40416"/>
                    <a:gd name="connsiteX1" fmla="*/ 0 w 104800"/>
                    <a:gd name="connsiteY1" fmla="*/ 38260 h 40416"/>
                    <a:gd name="connsiteX2" fmla="*/ 104801 w 104800"/>
                    <a:gd name="connsiteY2" fmla="*/ 10463 h 40416"/>
                    <a:gd name="connsiteX3" fmla="*/ 103106 w 104800"/>
                    <a:gd name="connsiteY3" fmla="*/ 13081 h 40416"/>
                    <a:gd name="connsiteX4" fmla="*/ 2156 w 104800"/>
                    <a:gd name="connsiteY4" fmla="*/ 40417 h 40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40416">
                      <a:moveTo>
                        <a:pt x="2156" y="40417"/>
                      </a:moveTo>
                      <a:lnTo>
                        <a:pt x="0" y="38260"/>
                      </a:lnTo>
                      <a:cubicBezTo>
                        <a:pt x="38963" y="-703"/>
                        <a:pt x="73229" y="-9789"/>
                        <a:pt x="104801" y="10463"/>
                      </a:cubicBezTo>
                      <a:lnTo>
                        <a:pt x="103106" y="13081"/>
                      </a:lnTo>
                      <a:cubicBezTo>
                        <a:pt x="72536" y="-6555"/>
                        <a:pt x="40426" y="2146"/>
                        <a:pt x="2156" y="4041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5" name="任意多边形: 形状 1684">
                  <a:extLst>
                    <a:ext uri="{FF2B5EF4-FFF2-40B4-BE49-F238E27FC236}">
                      <a16:creationId xmlns:a16="http://schemas.microsoft.com/office/drawing/2014/main" id="{8ECF5A9C-4C28-DF07-587C-B8CBE8431084}"/>
                    </a:ext>
                  </a:extLst>
                </p:cNvPr>
                <p:cNvSpPr/>
                <p:nvPr/>
              </p:nvSpPr>
              <p:spPr>
                <a:xfrm>
                  <a:off x="7959451" y="1736510"/>
                  <a:ext cx="104800" cy="35541"/>
                </a:xfrm>
                <a:custGeom>
                  <a:avLst/>
                  <a:gdLst>
                    <a:gd name="connsiteX0" fmla="*/ 2156 w 104800"/>
                    <a:gd name="connsiteY0" fmla="*/ 35465 h 35541"/>
                    <a:gd name="connsiteX1" fmla="*/ 0 w 104800"/>
                    <a:gd name="connsiteY1" fmla="*/ 33309 h 35541"/>
                    <a:gd name="connsiteX2" fmla="*/ 104801 w 104800"/>
                    <a:gd name="connsiteY2" fmla="*/ 11055 h 35541"/>
                    <a:gd name="connsiteX3" fmla="*/ 103106 w 104800"/>
                    <a:gd name="connsiteY3" fmla="*/ 13673 h 35541"/>
                    <a:gd name="connsiteX4" fmla="*/ 2156 w 104800"/>
                    <a:gd name="connsiteY4" fmla="*/ 35542 h 35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35541">
                      <a:moveTo>
                        <a:pt x="2156" y="35465"/>
                      </a:moveTo>
                      <a:lnTo>
                        <a:pt x="0" y="33309"/>
                      </a:lnTo>
                      <a:cubicBezTo>
                        <a:pt x="34728" y="-1266"/>
                        <a:pt x="72921" y="-9351"/>
                        <a:pt x="104801" y="11055"/>
                      </a:cubicBezTo>
                      <a:lnTo>
                        <a:pt x="103106" y="13673"/>
                      </a:lnTo>
                      <a:cubicBezTo>
                        <a:pt x="72074" y="-6194"/>
                        <a:pt x="36191" y="1584"/>
                        <a:pt x="2156" y="35542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6" name="任意多边形: 形状 1685">
                  <a:extLst>
                    <a:ext uri="{FF2B5EF4-FFF2-40B4-BE49-F238E27FC236}">
                      <a16:creationId xmlns:a16="http://schemas.microsoft.com/office/drawing/2014/main" id="{6BCFFF9B-0923-D8B2-6D48-1102C96A774C}"/>
                    </a:ext>
                  </a:extLst>
                </p:cNvPr>
                <p:cNvSpPr/>
                <p:nvPr/>
              </p:nvSpPr>
              <p:spPr>
                <a:xfrm>
                  <a:off x="7959374" y="1770050"/>
                  <a:ext cx="105031" cy="45893"/>
                </a:xfrm>
                <a:custGeom>
                  <a:avLst/>
                  <a:gdLst>
                    <a:gd name="connsiteX0" fmla="*/ 2387 w 105031"/>
                    <a:gd name="connsiteY0" fmla="*/ 45894 h 45893"/>
                    <a:gd name="connsiteX1" fmla="*/ 0 w 105031"/>
                    <a:gd name="connsiteY1" fmla="*/ 43969 h 45893"/>
                    <a:gd name="connsiteX2" fmla="*/ 105032 w 105031"/>
                    <a:gd name="connsiteY2" fmla="*/ 13707 h 45893"/>
                    <a:gd name="connsiteX3" fmla="*/ 103106 w 105031"/>
                    <a:gd name="connsiteY3" fmla="*/ 16094 h 45893"/>
                    <a:gd name="connsiteX4" fmla="*/ 2387 w 105031"/>
                    <a:gd name="connsiteY4" fmla="*/ 45894 h 45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031" h="45893">
                      <a:moveTo>
                        <a:pt x="2387" y="45894"/>
                      </a:moveTo>
                      <a:lnTo>
                        <a:pt x="0" y="43969"/>
                      </a:lnTo>
                      <a:cubicBezTo>
                        <a:pt x="36884" y="-1463"/>
                        <a:pt x="73229" y="-11935"/>
                        <a:pt x="105032" y="13707"/>
                      </a:cubicBezTo>
                      <a:lnTo>
                        <a:pt x="103106" y="16094"/>
                      </a:lnTo>
                      <a:cubicBezTo>
                        <a:pt x="64913" y="-14707"/>
                        <a:pt x="27259" y="15247"/>
                        <a:pt x="2387" y="45894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7" name="任意多边形: 形状 1686">
                  <a:extLst>
                    <a:ext uri="{FF2B5EF4-FFF2-40B4-BE49-F238E27FC236}">
                      <a16:creationId xmlns:a16="http://schemas.microsoft.com/office/drawing/2014/main" id="{1D5F5277-4FC1-7E44-406E-B4A26C8020C7}"/>
                    </a:ext>
                  </a:extLst>
                </p:cNvPr>
                <p:cNvSpPr/>
                <p:nvPr/>
              </p:nvSpPr>
              <p:spPr>
                <a:xfrm>
                  <a:off x="7959296" y="1802704"/>
                  <a:ext cx="105108" cy="45657"/>
                </a:xfrm>
                <a:custGeom>
                  <a:avLst/>
                  <a:gdLst>
                    <a:gd name="connsiteX0" fmla="*/ 2464 w 105108"/>
                    <a:gd name="connsiteY0" fmla="*/ 45658 h 45657"/>
                    <a:gd name="connsiteX1" fmla="*/ 0 w 105108"/>
                    <a:gd name="connsiteY1" fmla="*/ 43810 h 45657"/>
                    <a:gd name="connsiteX2" fmla="*/ 62757 w 105108"/>
                    <a:gd name="connsiteY2" fmla="*/ 303 h 45657"/>
                    <a:gd name="connsiteX3" fmla="*/ 105109 w 105108"/>
                    <a:gd name="connsiteY3" fmla="*/ 14780 h 45657"/>
                    <a:gd name="connsiteX4" fmla="*/ 103106 w 105108"/>
                    <a:gd name="connsiteY4" fmla="*/ 17090 h 45657"/>
                    <a:gd name="connsiteX5" fmla="*/ 63065 w 105108"/>
                    <a:gd name="connsiteY5" fmla="*/ 3383 h 45657"/>
                    <a:gd name="connsiteX6" fmla="*/ 2387 w 105108"/>
                    <a:gd name="connsiteY6" fmla="*/ 45658 h 4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5108" h="45657">
                      <a:moveTo>
                        <a:pt x="2464" y="45658"/>
                      </a:moveTo>
                      <a:lnTo>
                        <a:pt x="0" y="43810"/>
                      </a:lnTo>
                      <a:cubicBezTo>
                        <a:pt x="19944" y="17629"/>
                        <a:pt x="41658" y="2613"/>
                        <a:pt x="62757" y="303"/>
                      </a:cubicBezTo>
                      <a:cubicBezTo>
                        <a:pt x="77773" y="-1314"/>
                        <a:pt x="92018" y="3537"/>
                        <a:pt x="105109" y="14780"/>
                      </a:cubicBezTo>
                      <a:lnTo>
                        <a:pt x="103106" y="17090"/>
                      </a:lnTo>
                      <a:cubicBezTo>
                        <a:pt x="90709" y="6464"/>
                        <a:pt x="77234" y="1920"/>
                        <a:pt x="63065" y="3383"/>
                      </a:cubicBezTo>
                      <a:cubicBezTo>
                        <a:pt x="42813" y="5539"/>
                        <a:pt x="21869" y="20170"/>
                        <a:pt x="2387" y="45658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8" name="任意多边形: 形状 1687">
                  <a:extLst>
                    <a:ext uri="{FF2B5EF4-FFF2-40B4-BE49-F238E27FC236}">
                      <a16:creationId xmlns:a16="http://schemas.microsoft.com/office/drawing/2014/main" id="{A5FC6F5C-F97B-D0FC-BE01-FA828F285084}"/>
                    </a:ext>
                  </a:extLst>
                </p:cNvPr>
                <p:cNvSpPr/>
                <p:nvPr/>
              </p:nvSpPr>
              <p:spPr>
                <a:xfrm>
                  <a:off x="7959374" y="1829407"/>
                  <a:ext cx="105031" cy="47291"/>
                </a:xfrm>
                <a:custGeom>
                  <a:avLst/>
                  <a:gdLst>
                    <a:gd name="connsiteX0" fmla="*/ 2310 w 105031"/>
                    <a:gd name="connsiteY0" fmla="*/ 47215 h 47291"/>
                    <a:gd name="connsiteX1" fmla="*/ 0 w 105031"/>
                    <a:gd name="connsiteY1" fmla="*/ 45213 h 47291"/>
                    <a:gd name="connsiteX2" fmla="*/ 105032 w 105031"/>
                    <a:gd name="connsiteY2" fmla="*/ 11948 h 47291"/>
                    <a:gd name="connsiteX3" fmla="*/ 103106 w 105031"/>
                    <a:gd name="connsiteY3" fmla="*/ 14412 h 47291"/>
                    <a:gd name="connsiteX4" fmla="*/ 2310 w 105031"/>
                    <a:gd name="connsiteY4" fmla="*/ 47292 h 47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031" h="47291">
                      <a:moveTo>
                        <a:pt x="2310" y="47215"/>
                      </a:moveTo>
                      <a:lnTo>
                        <a:pt x="0" y="45213"/>
                      </a:lnTo>
                      <a:cubicBezTo>
                        <a:pt x="39579" y="-373"/>
                        <a:pt x="74847" y="-11538"/>
                        <a:pt x="105032" y="11948"/>
                      </a:cubicBezTo>
                      <a:lnTo>
                        <a:pt x="103106" y="14412"/>
                      </a:lnTo>
                      <a:cubicBezTo>
                        <a:pt x="74538" y="-7919"/>
                        <a:pt x="40580" y="3169"/>
                        <a:pt x="2310" y="47292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9" name="任意多边形: 形状 1688">
                  <a:extLst>
                    <a:ext uri="{FF2B5EF4-FFF2-40B4-BE49-F238E27FC236}">
                      <a16:creationId xmlns:a16="http://schemas.microsoft.com/office/drawing/2014/main" id="{0FD59476-5FE8-A3A8-C099-6EE2575CC376}"/>
                    </a:ext>
                  </a:extLst>
                </p:cNvPr>
                <p:cNvSpPr/>
                <p:nvPr/>
              </p:nvSpPr>
              <p:spPr>
                <a:xfrm>
                  <a:off x="7959374" y="1862713"/>
                  <a:ext cx="104723" cy="42091"/>
                </a:xfrm>
                <a:custGeom>
                  <a:avLst/>
                  <a:gdLst>
                    <a:gd name="connsiteX0" fmla="*/ 2310 w 104723"/>
                    <a:gd name="connsiteY0" fmla="*/ 42092 h 42091"/>
                    <a:gd name="connsiteX1" fmla="*/ 0 w 104723"/>
                    <a:gd name="connsiteY1" fmla="*/ 40012 h 42091"/>
                    <a:gd name="connsiteX2" fmla="*/ 104723 w 104723"/>
                    <a:gd name="connsiteY2" fmla="*/ 7825 h 42091"/>
                    <a:gd name="connsiteX3" fmla="*/ 103414 w 104723"/>
                    <a:gd name="connsiteY3" fmla="*/ 10597 h 42091"/>
                    <a:gd name="connsiteX4" fmla="*/ 2310 w 104723"/>
                    <a:gd name="connsiteY4" fmla="*/ 42092 h 4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2091">
                      <a:moveTo>
                        <a:pt x="2310" y="42092"/>
                      </a:moveTo>
                      <a:lnTo>
                        <a:pt x="0" y="40012"/>
                      </a:lnTo>
                      <a:cubicBezTo>
                        <a:pt x="34805" y="1203"/>
                        <a:pt x="68070" y="-9038"/>
                        <a:pt x="104723" y="7825"/>
                      </a:cubicBezTo>
                      <a:lnTo>
                        <a:pt x="103414" y="10597"/>
                      </a:lnTo>
                      <a:cubicBezTo>
                        <a:pt x="68224" y="-5573"/>
                        <a:pt x="36114" y="4360"/>
                        <a:pt x="2310" y="42092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0" name="任意多边形: 形状 1689">
                  <a:extLst>
                    <a:ext uri="{FF2B5EF4-FFF2-40B4-BE49-F238E27FC236}">
                      <a16:creationId xmlns:a16="http://schemas.microsoft.com/office/drawing/2014/main" id="{F77CDF9A-9E0A-1ED9-F011-B387648D87EA}"/>
                    </a:ext>
                  </a:extLst>
                </p:cNvPr>
                <p:cNvSpPr/>
                <p:nvPr/>
              </p:nvSpPr>
              <p:spPr>
                <a:xfrm>
                  <a:off x="7959296" y="1893776"/>
                  <a:ext cx="104877" cy="42753"/>
                </a:xfrm>
                <a:custGeom>
                  <a:avLst/>
                  <a:gdLst>
                    <a:gd name="connsiteX0" fmla="*/ 2541 w 104877"/>
                    <a:gd name="connsiteY0" fmla="*/ 42754 h 42753"/>
                    <a:gd name="connsiteX1" fmla="*/ 0 w 104877"/>
                    <a:gd name="connsiteY1" fmla="*/ 40983 h 42753"/>
                    <a:gd name="connsiteX2" fmla="*/ 104878 w 104877"/>
                    <a:gd name="connsiteY2" fmla="*/ 10489 h 42753"/>
                    <a:gd name="connsiteX3" fmla="*/ 103415 w 104877"/>
                    <a:gd name="connsiteY3" fmla="*/ 13185 h 42753"/>
                    <a:gd name="connsiteX4" fmla="*/ 2541 w 104877"/>
                    <a:gd name="connsiteY4" fmla="*/ 42754 h 42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77" h="42753">
                      <a:moveTo>
                        <a:pt x="2541" y="42754"/>
                      </a:moveTo>
                      <a:lnTo>
                        <a:pt x="0" y="40983"/>
                      </a:lnTo>
                      <a:cubicBezTo>
                        <a:pt x="29030" y="248"/>
                        <a:pt x="66299" y="-10532"/>
                        <a:pt x="104878" y="10489"/>
                      </a:cubicBezTo>
                      <a:lnTo>
                        <a:pt x="103415" y="13185"/>
                      </a:lnTo>
                      <a:cubicBezTo>
                        <a:pt x="66299" y="-7067"/>
                        <a:pt x="30493" y="3482"/>
                        <a:pt x="2541" y="42754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1" name="任意多边形: 形状 1690">
                  <a:extLst>
                    <a:ext uri="{FF2B5EF4-FFF2-40B4-BE49-F238E27FC236}">
                      <a16:creationId xmlns:a16="http://schemas.microsoft.com/office/drawing/2014/main" id="{6020B1A8-A33A-9953-0D0A-80ACB7E81583}"/>
                    </a:ext>
                  </a:extLst>
                </p:cNvPr>
                <p:cNvSpPr/>
                <p:nvPr/>
              </p:nvSpPr>
              <p:spPr>
                <a:xfrm>
                  <a:off x="7959374" y="1923706"/>
                  <a:ext cx="104723" cy="45472"/>
                </a:xfrm>
                <a:custGeom>
                  <a:avLst/>
                  <a:gdLst>
                    <a:gd name="connsiteX0" fmla="*/ 2310 w 104723"/>
                    <a:gd name="connsiteY0" fmla="*/ 45396 h 45472"/>
                    <a:gd name="connsiteX1" fmla="*/ 0 w 104723"/>
                    <a:gd name="connsiteY1" fmla="*/ 43394 h 45472"/>
                    <a:gd name="connsiteX2" fmla="*/ 104723 w 104723"/>
                    <a:gd name="connsiteY2" fmla="*/ 6278 h 45472"/>
                    <a:gd name="connsiteX3" fmla="*/ 103491 w 104723"/>
                    <a:gd name="connsiteY3" fmla="*/ 9128 h 45472"/>
                    <a:gd name="connsiteX4" fmla="*/ 2387 w 104723"/>
                    <a:gd name="connsiteY4" fmla="*/ 45473 h 45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5472">
                      <a:moveTo>
                        <a:pt x="2310" y="45396"/>
                      </a:moveTo>
                      <a:lnTo>
                        <a:pt x="0" y="43394"/>
                      </a:lnTo>
                      <a:cubicBezTo>
                        <a:pt x="34574" y="3814"/>
                        <a:pt x="70765" y="-9045"/>
                        <a:pt x="104723" y="6278"/>
                      </a:cubicBezTo>
                      <a:lnTo>
                        <a:pt x="103491" y="9128"/>
                      </a:lnTo>
                      <a:cubicBezTo>
                        <a:pt x="62372" y="-9430"/>
                        <a:pt x="25796" y="18676"/>
                        <a:pt x="2387" y="45473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2" name="任意多边形: 形状 1691">
                  <a:extLst>
                    <a:ext uri="{FF2B5EF4-FFF2-40B4-BE49-F238E27FC236}">
                      <a16:creationId xmlns:a16="http://schemas.microsoft.com/office/drawing/2014/main" id="{12A88BCB-3143-9564-7ECE-0360CB84F541}"/>
                    </a:ext>
                  </a:extLst>
                </p:cNvPr>
                <p:cNvSpPr/>
                <p:nvPr/>
              </p:nvSpPr>
              <p:spPr>
                <a:xfrm>
                  <a:off x="7959374" y="1959430"/>
                  <a:ext cx="104800" cy="34159"/>
                </a:xfrm>
                <a:custGeom>
                  <a:avLst/>
                  <a:gdLst>
                    <a:gd name="connsiteX0" fmla="*/ 2387 w 104800"/>
                    <a:gd name="connsiteY0" fmla="*/ 34159 h 34159"/>
                    <a:gd name="connsiteX1" fmla="*/ 0 w 104800"/>
                    <a:gd name="connsiteY1" fmla="*/ 32234 h 34159"/>
                    <a:gd name="connsiteX2" fmla="*/ 104801 w 104800"/>
                    <a:gd name="connsiteY2" fmla="*/ 9749 h 34159"/>
                    <a:gd name="connsiteX3" fmla="*/ 103491 w 104800"/>
                    <a:gd name="connsiteY3" fmla="*/ 12521 h 34159"/>
                    <a:gd name="connsiteX4" fmla="*/ 2464 w 104800"/>
                    <a:gd name="connsiteY4" fmla="*/ 34159 h 34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34159">
                      <a:moveTo>
                        <a:pt x="2387" y="34159"/>
                      </a:moveTo>
                      <a:lnTo>
                        <a:pt x="0" y="32234"/>
                      </a:lnTo>
                      <a:cubicBezTo>
                        <a:pt x="26412" y="-492"/>
                        <a:pt x="65606" y="-8885"/>
                        <a:pt x="104801" y="9749"/>
                      </a:cubicBezTo>
                      <a:lnTo>
                        <a:pt x="103491" y="12521"/>
                      </a:lnTo>
                      <a:cubicBezTo>
                        <a:pt x="65683" y="-5497"/>
                        <a:pt x="27952" y="2588"/>
                        <a:pt x="2464" y="3415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3" name="任意多边形: 形状 1692">
                  <a:extLst>
                    <a:ext uri="{FF2B5EF4-FFF2-40B4-BE49-F238E27FC236}">
                      <a16:creationId xmlns:a16="http://schemas.microsoft.com/office/drawing/2014/main" id="{5942FE05-F81F-8460-C4DA-FEFC0B54DEEA}"/>
                    </a:ext>
                  </a:extLst>
                </p:cNvPr>
                <p:cNvSpPr/>
                <p:nvPr/>
              </p:nvSpPr>
              <p:spPr>
                <a:xfrm>
                  <a:off x="7959374" y="1990687"/>
                  <a:ext cx="104800" cy="28081"/>
                </a:xfrm>
                <a:custGeom>
                  <a:avLst/>
                  <a:gdLst>
                    <a:gd name="connsiteX0" fmla="*/ 2310 w 104800"/>
                    <a:gd name="connsiteY0" fmla="*/ 28081 h 28081"/>
                    <a:gd name="connsiteX1" fmla="*/ 0 w 104800"/>
                    <a:gd name="connsiteY1" fmla="*/ 26002 h 28081"/>
                    <a:gd name="connsiteX2" fmla="*/ 104801 w 104800"/>
                    <a:gd name="connsiteY2" fmla="*/ 14683 h 28081"/>
                    <a:gd name="connsiteX3" fmla="*/ 103260 w 104800"/>
                    <a:gd name="connsiteY3" fmla="*/ 17378 h 28081"/>
                    <a:gd name="connsiteX4" fmla="*/ 2310 w 104800"/>
                    <a:gd name="connsiteY4" fmla="*/ 28081 h 28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28081">
                      <a:moveTo>
                        <a:pt x="2310" y="28081"/>
                      </a:moveTo>
                      <a:lnTo>
                        <a:pt x="0" y="26002"/>
                      </a:lnTo>
                      <a:cubicBezTo>
                        <a:pt x="26951" y="-4183"/>
                        <a:pt x="65144" y="-8264"/>
                        <a:pt x="104801" y="14683"/>
                      </a:cubicBezTo>
                      <a:lnTo>
                        <a:pt x="103260" y="17378"/>
                      </a:lnTo>
                      <a:cubicBezTo>
                        <a:pt x="64374" y="-5107"/>
                        <a:pt x="28491" y="-1257"/>
                        <a:pt x="2310" y="2808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4" name="任意多边形: 形状 1693">
                  <a:extLst>
                    <a:ext uri="{FF2B5EF4-FFF2-40B4-BE49-F238E27FC236}">
                      <a16:creationId xmlns:a16="http://schemas.microsoft.com/office/drawing/2014/main" id="{8F3A422A-4FD0-1541-9B20-CDE479FF09F0}"/>
                    </a:ext>
                  </a:extLst>
                </p:cNvPr>
                <p:cNvSpPr/>
                <p:nvPr/>
              </p:nvSpPr>
              <p:spPr>
                <a:xfrm>
                  <a:off x="7959374" y="2025213"/>
                  <a:ext cx="104877" cy="32057"/>
                </a:xfrm>
                <a:custGeom>
                  <a:avLst/>
                  <a:gdLst>
                    <a:gd name="connsiteX0" fmla="*/ 2387 w 104877"/>
                    <a:gd name="connsiteY0" fmla="*/ 32057 h 32057"/>
                    <a:gd name="connsiteX1" fmla="*/ 0 w 104877"/>
                    <a:gd name="connsiteY1" fmla="*/ 30132 h 32057"/>
                    <a:gd name="connsiteX2" fmla="*/ 104877 w 104877"/>
                    <a:gd name="connsiteY2" fmla="*/ 14424 h 32057"/>
                    <a:gd name="connsiteX3" fmla="*/ 103337 w 104877"/>
                    <a:gd name="connsiteY3" fmla="*/ 17119 h 32057"/>
                    <a:gd name="connsiteX4" fmla="*/ 2387 w 104877"/>
                    <a:gd name="connsiteY4" fmla="*/ 32057 h 32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77" h="32057">
                      <a:moveTo>
                        <a:pt x="2387" y="32057"/>
                      </a:moveTo>
                      <a:lnTo>
                        <a:pt x="0" y="30132"/>
                      </a:lnTo>
                      <a:cubicBezTo>
                        <a:pt x="27336" y="-3672"/>
                        <a:pt x="64605" y="-9216"/>
                        <a:pt x="104877" y="14424"/>
                      </a:cubicBezTo>
                      <a:lnTo>
                        <a:pt x="103337" y="17119"/>
                      </a:lnTo>
                      <a:cubicBezTo>
                        <a:pt x="64528" y="-5751"/>
                        <a:pt x="28645" y="-438"/>
                        <a:pt x="2387" y="3205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5" name="任意多边形: 形状 1694">
                  <a:extLst>
                    <a:ext uri="{FF2B5EF4-FFF2-40B4-BE49-F238E27FC236}">
                      <a16:creationId xmlns:a16="http://schemas.microsoft.com/office/drawing/2014/main" id="{6C715C33-4927-D6E2-0B16-CB4F9B82264B}"/>
                    </a:ext>
                  </a:extLst>
                </p:cNvPr>
                <p:cNvSpPr/>
                <p:nvPr/>
              </p:nvSpPr>
              <p:spPr>
                <a:xfrm>
                  <a:off x="7959451" y="2051008"/>
                  <a:ext cx="104723" cy="33905"/>
                </a:xfrm>
                <a:custGeom>
                  <a:avLst/>
                  <a:gdLst>
                    <a:gd name="connsiteX0" fmla="*/ 2233 w 104723"/>
                    <a:gd name="connsiteY0" fmla="*/ 33906 h 33905"/>
                    <a:gd name="connsiteX1" fmla="*/ 0 w 104723"/>
                    <a:gd name="connsiteY1" fmla="*/ 31827 h 33905"/>
                    <a:gd name="connsiteX2" fmla="*/ 104724 w 104723"/>
                    <a:gd name="connsiteY2" fmla="*/ 11267 h 33905"/>
                    <a:gd name="connsiteX3" fmla="*/ 103337 w 104723"/>
                    <a:gd name="connsiteY3" fmla="*/ 14039 h 33905"/>
                    <a:gd name="connsiteX4" fmla="*/ 2233 w 104723"/>
                    <a:gd name="connsiteY4" fmla="*/ 33906 h 33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33905">
                      <a:moveTo>
                        <a:pt x="2233" y="33906"/>
                      </a:moveTo>
                      <a:lnTo>
                        <a:pt x="0" y="31827"/>
                      </a:lnTo>
                      <a:cubicBezTo>
                        <a:pt x="31802" y="-2208"/>
                        <a:pt x="65067" y="-8754"/>
                        <a:pt x="104724" y="11267"/>
                      </a:cubicBezTo>
                      <a:lnTo>
                        <a:pt x="103337" y="14039"/>
                      </a:lnTo>
                      <a:cubicBezTo>
                        <a:pt x="65144" y="-5288"/>
                        <a:pt x="32957" y="1026"/>
                        <a:pt x="2233" y="33906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6" name="任意多边形: 形状 1695">
                  <a:extLst>
                    <a:ext uri="{FF2B5EF4-FFF2-40B4-BE49-F238E27FC236}">
                      <a16:creationId xmlns:a16="http://schemas.microsoft.com/office/drawing/2014/main" id="{01F9ECD2-CA4A-C540-981F-273AA68CF8E1}"/>
                    </a:ext>
                  </a:extLst>
                </p:cNvPr>
                <p:cNvSpPr/>
                <p:nvPr/>
              </p:nvSpPr>
              <p:spPr>
                <a:xfrm>
                  <a:off x="7959605" y="2085839"/>
                  <a:ext cx="104261" cy="32955"/>
                </a:xfrm>
                <a:custGeom>
                  <a:avLst/>
                  <a:gdLst>
                    <a:gd name="connsiteX0" fmla="*/ 2002 w 104261"/>
                    <a:gd name="connsiteY0" fmla="*/ 32879 h 32955"/>
                    <a:gd name="connsiteX1" fmla="*/ 0 w 104261"/>
                    <a:gd name="connsiteY1" fmla="*/ 30569 h 32955"/>
                    <a:gd name="connsiteX2" fmla="*/ 104261 w 104261"/>
                    <a:gd name="connsiteY2" fmla="*/ 3310 h 32955"/>
                    <a:gd name="connsiteX3" fmla="*/ 103568 w 104261"/>
                    <a:gd name="connsiteY3" fmla="*/ 6313 h 32955"/>
                    <a:gd name="connsiteX4" fmla="*/ 2002 w 104261"/>
                    <a:gd name="connsiteY4" fmla="*/ 32956 h 32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32955">
                      <a:moveTo>
                        <a:pt x="2002" y="32879"/>
                      </a:moveTo>
                      <a:lnTo>
                        <a:pt x="0" y="30569"/>
                      </a:lnTo>
                      <a:cubicBezTo>
                        <a:pt x="30878" y="3310"/>
                        <a:pt x="64990" y="-5545"/>
                        <a:pt x="104261" y="3310"/>
                      </a:cubicBezTo>
                      <a:lnTo>
                        <a:pt x="103568" y="6313"/>
                      </a:lnTo>
                      <a:cubicBezTo>
                        <a:pt x="65298" y="-2311"/>
                        <a:pt x="32110" y="6313"/>
                        <a:pt x="2002" y="32956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7" name="任意多边形: 形状 1696">
                  <a:extLst>
                    <a:ext uri="{FF2B5EF4-FFF2-40B4-BE49-F238E27FC236}">
                      <a16:creationId xmlns:a16="http://schemas.microsoft.com/office/drawing/2014/main" id="{A74F861C-71CD-7C0A-547E-BC511EFCE084}"/>
                    </a:ext>
                  </a:extLst>
                </p:cNvPr>
                <p:cNvSpPr/>
                <p:nvPr/>
              </p:nvSpPr>
              <p:spPr>
                <a:xfrm>
                  <a:off x="7959605" y="2132106"/>
                  <a:ext cx="104184" cy="28347"/>
                </a:xfrm>
                <a:custGeom>
                  <a:avLst/>
                  <a:gdLst>
                    <a:gd name="connsiteX0" fmla="*/ 1848 w 104184"/>
                    <a:gd name="connsiteY0" fmla="*/ 28347 h 28347"/>
                    <a:gd name="connsiteX1" fmla="*/ 0 w 104184"/>
                    <a:gd name="connsiteY1" fmla="*/ 25883 h 28347"/>
                    <a:gd name="connsiteX2" fmla="*/ 104184 w 104184"/>
                    <a:gd name="connsiteY2" fmla="*/ 4168 h 28347"/>
                    <a:gd name="connsiteX3" fmla="*/ 103414 w 104184"/>
                    <a:gd name="connsiteY3" fmla="*/ 7171 h 28347"/>
                    <a:gd name="connsiteX4" fmla="*/ 1771 w 104184"/>
                    <a:gd name="connsiteY4" fmla="*/ 28347 h 28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84" h="28347">
                      <a:moveTo>
                        <a:pt x="1848" y="28347"/>
                      </a:moveTo>
                      <a:lnTo>
                        <a:pt x="0" y="25883"/>
                      </a:lnTo>
                      <a:cubicBezTo>
                        <a:pt x="33342" y="1319"/>
                        <a:pt x="65452" y="-5380"/>
                        <a:pt x="104184" y="4168"/>
                      </a:cubicBezTo>
                      <a:lnTo>
                        <a:pt x="103414" y="7171"/>
                      </a:lnTo>
                      <a:cubicBezTo>
                        <a:pt x="65683" y="-2146"/>
                        <a:pt x="34343" y="4399"/>
                        <a:pt x="1771" y="2834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8" name="任意多边形: 形状 1697">
                  <a:extLst>
                    <a:ext uri="{FF2B5EF4-FFF2-40B4-BE49-F238E27FC236}">
                      <a16:creationId xmlns:a16="http://schemas.microsoft.com/office/drawing/2014/main" id="{A874AECE-76C2-326C-EB3E-65499CE80594}"/>
                    </a:ext>
                  </a:extLst>
                </p:cNvPr>
                <p:cNvSpPr/>
                <p:nvPr/>
              </p:nvSpPr>
              <p:spPr>
                <a:xfrm>
                  <a:off x="7959451" y="2167012"/>
                  <a:ext cx="104569" cy="30094"/>
                </a:xfrm>
                <a:custGeom>
                  <a:avLst/>
                  <a:gdLst>
                    <a:gd name="connsiteX0" fmla="*/ 2156 w 104569"/>
                    <a:gd name="connsiteY0" fmla="*/ 30095 h 30094"/>
                    <a:gd name="connsiteX1" fmla="*/ 0 w 104569"/>
                    <a:gd name="connsiteY1" fmla="*/ 27862 h 30094"/>
                    <a:gd name="connsiteX2" fmla="*/ 104570 w 104569"/>
                    <a:gd name="connsiteY2" fmla="*/ 9766 h 30094"/>
                    <a:gd name="connsiteX3" fmla="*/ 103337 w 104569"/>
                    <a:gd name="connsiteY3" fmla="*/ 12615 h 30094"/>
                    <a:gd name="connsiteX4" fmla="*/ 2079 w 104569"/>
                    <a:gd name="connsiteY4" fmla="*/ 30095 h 30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30094">
                      <a:moveTo>
                        <a:pt x="2156" y="30095"/>
                      </a:moveTo>
                      <a:lnTo>
                        <a:pt x="0" y="27862"/>
                      </a:lnTo>
                      <a:cubicBezTo>
                        <a:pt x="31417" y="-2015"/>
                        <a:pt x="63681" y="-7560"/>
                        <a:pt x="104570" y="9766"/>
                      </a:cubicBezTo>
                      <a:lnTo>
                        <a:pt x="103337" y="12615"/>
                      </a:lnTo>
                      <a:cubicBezTo>
                        <a:pt x="63219" y="-4402"/>
                        <a:pt x="32880" y="757"/>
                        <a:pt x="2079" y="30095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9" name="任意多边形: 形状 1698">
                  <a:extLst>
                    <a:ext uri="{FF2B5EF4-FFF2-40B4-BE49-F238E27FC236}">
                      <a16:creationId xmlns:a16="http://schemas.microsoft.com/office/drawing/2014/main" id="{DE470BA3-0DDE-3BFC-64AC-52B2DBE499FE}"/>
                    </a:ext>
                  </a:extLst>
                </p:cNvPr>
                <p:cNvSpPr/>
                <p:nvPr/>
              </p:nvSpPr>
              <p:spPr>
                <a:xfrm>
                  <a:off x="7959605" y="2212847"/>
                  <a:ext cx="104569" cy="26611"/>
                </a:xfrm>
                <a:custGeom>
                  <a:avLst/>
                  <a:gdLst>
                    <a:gd name="connsiteX0" fmla="*/ 1925 w 104569"/>
                    <a:gd name="connsiteY0" fmla="*/ 26611 h 26611"/>
                    <a:gd name="connsiteX1" fmla="*/ 0 w 104569"/>
                    <a:gd name="connsiteY1" fmla="*/ 24224 h 26611"/>
                    <a:gd name="connsiteX2" fmla="*/ 104570 w 104569"/>
                    <a:gd name="connsiteY2" fmla="*/ 11211 h 26611"/>
                    <a:gd name="connsiteX3" fmla="*/ 103106 w 104569"/>
                    <a:gd name="connsiteY3" fmla="*/ 13906 h 26611"/>
                    <a:gd name="connsiteX4" fmla="*/ 1848 w 104569"/>
                    <a:gd name="connsiteY4" fmla="*/ 26611 h 26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611">
                      <a:moveTo>
                        <a:pt x="1925" y="26611"/>
                      </a:moveTo>
                      <a:lnTo>
                        <a:pt x="0" y="24224"/>
                      </a:lnTo>
                      <a:cubicBezTo>
                        <a:pt x="34574" y="-2881"/>
                        <a:pt x="69764" y="-7270"/>
                        <a:pt x="104570" y="11211"/>
                      </a:cubicBezTo>
                      <a:lnTo>
                        <a:pt x="103106" y="13906"/>
                      </a:lnTo>
                      <a:cubicBezTo>
                        <a:pt x="69533" y="-3959"/>
                        <a:pt x="35421" y="353"/>
                        <a:pt x="1848" y="2661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0" name="任意多边形: 形状 1699">
                  <a:extLst>
                    <a:ext uri="{FF2B5EF4-FFF2-40B4-BE49-F238E27FC236}">
                      <a16:creationId xmlns:a16="http://schemas.microsoft.com/office/drawing/2014/main" id="{82FCCD09-7496-9F36-D242-0A116FBDB52B}"/>
                    </a:ext>
                  </a:extLst>
                </p:cNvPr>
                <p:cNvSpPr/>
                <p:nvPr/>
              </p:nvSpPr>
              <p:spPr>
                <a:xfrm>
                  <a:off x="7959682" y="2278891"/>
                  <a:ext cx="104107" cy="20628"/>
                </a:xfrm>
                <a:custGeom>
                  <a:avLst/>
                  <a:gdLst>
                    <a:gd name="connsiteX0" fmla="*/ 1694 w 104107"/>
                    <a:gd name="connsiteY0" fmla="*/ 20629 h 20628"/>
                    <a:gd name="connsiteX1" fmla="*/ 0 w 104107"/>
                    <a:gd name="connsiteY1" fmla="*/ 18088 h 20628"/>
                    <a:gd name="connsiteX2" fmla="*/ 104108 w 104107"/>
                    <a:gd name="connsiteY2" fmla="*/ 4997 h 20628"/>
                    <a:gd name="connsiteX3" fmla="*/ 103415 w 104107"/>
                    <a:gd name="connsiteY3" fmla="*/ 8000 h 20628"/>
                    <a:gd name="connsiteX4" fmla="*/ 1694 w 104107"/>
                    <a:gd name="connsiteY4" fmla="*/ 20629 h 20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07" h="20628">
                      <a:moveTo>
                        <a:pt x="1694" y="20629"/>
                      </a:moveTo>
                      <a:lnTo>
                        <a:pt x="0" y="18088"/>
                      </a:lnTo>
                      <a:cubicBezTo>
                        <a:pt x="27490" y="-393"/>
                        <a:pt x="61525" y="-4628"/>
                        <a:pt x="104108" y="4997"/>
                      </a:cubicBezTo>
                      <a:lnTo>
                        <a:pt x="103415" y="8000"/>
                      </a:lnTo>
                      <a:cubicBezTo>
                        <a:pt x="61756" y="-1471"/>
                        <a:pt x="28491" y="2687"/>
                        <a:pt x="1694" y="2062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1" name="任意多边形: 形状 1700">
                  <a:extLst>
                    <a:ext uri="{FF2B5EF4-FFF2-40B4-BE49-F238E27FC236}">
                      <a16:creationId xmlns:a16="http://schemas.microsoft.com/office/drawing/2014/main" id="{2E8B31BB-ED6A-3943-F0EB-69824D41155C}"/>
                    </a:ext>
                  </a:extLst>
                </p:cNvPr>
                <p:cNvSpPr/>
                <p:nvPr/>
              </p:nvSpPr>
              <p:spPr>
                <a:xfrm>
                  <a:off x="7959836" y="2311086"/>
                  <a:ext cx="104030" cy="16077"/>
                </a:xfrm>
                <a:custGeom>
                  <a:avLst/>
                  <a:gdLst>
                    <a:gd name="connsiteX0" fmla="*/ 1386 w 104030"/>
                    <a:gd name="connsiteY0" fmla="*/ 16078 h 16077"/>
                    <a:gd name="connsiteX1" fmla="*/ 0 w 104030"/>
                    <a:gd name="connsiteY1" fmla="*/ 13306 h 16077"/>
                    <a:gd name="connsiteX2" fmla="*/ 104030 w 104030"/>
                    <a:gd name="connsiteY2" fmla="*/ 7068 h 16077"/>
                    <a:gd name="connsiteX3" fmla="*/ 103106 w 104030"/>
                    <a:gd name="connsiteY3" fmla="*/ 9995 h 16077"/>
                    <a:gd name="connsiteX4" fmla="*/ 1386 w 104030"/>
                    <a:gd name="connsiteY4" fmla="*/ 16001 h 16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030" h="16077">
                      <a:moveTo>
                        <a:pt x="1386" y="16078"/>
                      </a:moveTo>
                      <a:lnTo>
                        <a:pt x="0" y="13306"/>
                      </a:lnTo>
                      <a:cubicBezTo>
                        <a:pt x="29646" y="-1941"/>
                        <a:pt x="66607" y="-4174"/>
                        <a:pt x="104030" y="7068"/>
                      </a:cubicBezTo>
                      <a:lnTo>
                        <a:pt x="103106" y="9995"/>
                      </a:lnTo>
                      <a:cubicBezTo>
                        <a:pt x="66453" y="-1017"/>
                        <a:pt x="30262" y="1139"/>
                        <a:pt x="1386" y="1600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2" name="任意多边形: 形状 1701">
                  <a:extLst>
                    <a:ext uri="{FF2B5EF4-FFF2-40B4-BE49-F238E27FC236}">
                      <a16:creationId xmlns:a16="http://schemas.microsoft.com/office/drawing/2014/main" id="{454422AD-A626-D9EB-A97B-AE46B948C5B0}"/>
                    </a:ext>
                  </a:extLst>
                </p:cNvPr>
                <p:cNvSpPr/>
                <p:nvPr/>
              </p:nvSpPr>
              <p:spPr>
                <a:xfrm>
                  <a:off x="7959990" y="2349367"/>
                  <a:ext cx="103953" cy="12910"/>
                </a:xfrm>
                <a:custGeom>
                  <a:avLst/>
                  <a:gdLst>
                    <a:gd name="connsiteX0" fmla="*/ 102952 w 103953"/>
                    <a:gd name="connsiteY0" fmla="*/ 12833 h 12910"/>
                    <a:gd name="connsiteX1" fmla="*/ 1155 w 103953"/>
                    <a:gd name="connsiteY1" fmla="*/ 12217 h 12910"/>
                    <a:gd name="connsiteX2" fmla="*/ 0 w 103953"/>
                    <a:gd name="connsiteY2" fmla="*/ 9368 h 12910"/>
                    <a:gd name="connsiteX3" fmla="*/ 103953 w 103953"/>
                    <a:gd name="connsiteY3" fmla="*/ 9984 h 12910"/>
                    <a:gd name="connsiteX4" fmla="*/ 102952 w 103953"/>
                    <a:gd name="connsiteY4" fmla="*/ 12910 h 12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2910">
                      <a:moveTo>
                        <a:pt x="102952" y="12833"/>
                      </a:moveTo>
                      <a:cubicBezTo>
                        <a:pt x="64374" y="51"/>
                        <a:pt x="31109" y="-180"/>
                        <a:pt x="1155" y="12217"/>
                      </a:cubicBezTo>
                      <a:lnTo>
                        <a:pt x="0" y="9368"/>
                      </a:lnTo>
                      <a:cubicBezTo>
                        <a:pt x="30647" y="-3337"/>
                        <a:pt x="64682" y="-3106"/>
                        <a:pt x="103953" y="9984"/>
                      </a:cubicBezTo>
                      <a:lnTo>
                        <a:pt x="102952" y="12910"/>
                      </a:ln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3" name="任意多边形: 形状 1702">
                  <a:extLst>
                    <a:ext uri="{FF2B5EF4-FFF2-40B4-BE49-F238E27FC236}">
                      <a16:creationId xmlns:a16="http://schemas.microsoft.com/office/drawing/2014/main" id="{11D0F146-0D37-4FA4-68A7-6767A8C64466}"/>
                    </a:ext>
                  </a:extLst>
                </p:cNvPr>
                <p:cNvSpPr/>
                <p:nvPr/>
              </p:nvSpPr>
              <p:spPr>
                <a:xfrm>
                  <a:off x="7959682" y="2375622"/>
                  <a:ext cx="104338" cy="16993"/>
                </a:xfrm>
                <a:custGeom>
                  <a:avLst/>
                  <a:gdLst>
                    <a:gd name="connsiteX0" fmla="*/ 1771 w 104338"/>
                    <a:gd name="connsiteY0" fmla="*/ 16993 h 16993"/>
                    <a:gd name="connsiteX1" fmla="*/ 0 w 104338"/>
                    <a:gd name="connsiteY1" fmla="*/ 14452 h 16993"/>
                    <a:gd name="connsiteX2" fmla="*/ 104339 w 104338"/>
                    <a:gd name="connsiteY2" fmla="*/ 11834 h 16993"/>
                    <a:gd name="connsiteX3" fmla="*/ 103184 w 104338"/>
                    <a:gd name="connsiteY3" fmla="*/ 14683 h 16993"/>
                    <a:gd name="connsiteX4" fmla="*/ 1771 w 104338"/>
                    <a:gd name="connsiteY4" fmla="*/ 16916 h 169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6993">
                      <a:moveTo>
                        <a:pt x="1771" y="16993"/>
                      </a:moveTo>
                      <a:lnTo>
                        <a:pt x="0" y="14452"/>
                      </a:lnTo>
                      <a:cubicBezTo>
                        <a:pt x="25796" y="-3874"/>
                        <a:pt x="61833" y="-4798"/>
                        <a:pt x="104339" y="11834"/>
                      </a:cubicBezTo>
                      <a:lnTo>
                        <a:pt x="103184" y="14683"/>
                      </a:lnTo>
                      <a:cubicBezTo>
                        <a:pt x="61679" y="-1564"/>
                        <a:pt x="26643" y="-794"/>
                        <a:pt x="1771" y="16916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4" name="任意多边形: 形状 1703">
                  <a:extLst>
                    <a:ext uri="{FF2B5EF4-FFF2-40B4-BE49-F238E27FC236}">
                      <a16:creationId xmlns:a16="http://schemas.microsoft.com/office/drawing/2014/main" id="{65CB4798-3024-6161-A3D3-9BD79FB282BA}"/>
                    </a:ext>
                  </a:extLst>
                </p:cNvPr>
                <p:cNvSpPr/>
                <p:nvPr/>
              </p:nvSpPr>
              <p:spPr>
                <a:xfrm>
                  <a:off x="7959605" y="2383626"/>
                  <a:ext cx="104415" cy="18153"/>
                </a:xfrm>
                <a:custGeom>
                  <a:avLst/>
                  <a:gdLst>
                    <a:gd name="connsiteX0" fmla="*/ 1925 w 104415"/>
                    <a:gd name="connsiteY0" fmla="*/ 18154 h 18153"/>
                    <a:gd name="connsiteX1" fmla="*/ 0 w 104415"/>
                    <a:gd name="connsiteY1" fmla="*/ 15767 h 18153"/>
                    <a:gd name="connsiteX2" fmla="*/ 104415 w 104415"/>
                    <a:gd name="connsiteY2" fmla="*/ 10607 h 18153"/>
                    <a:gd name="connsiteX3" fmla="*/ 103337 w 104415"/>
                    <a:gd name="connsiteY3" fmla="*/ 13457 h 18153"/>
                    <a:gd name="connsiteX4" fmla="*/ 1925 w 104415"/>
                    <a:gd name="connsiteY4" fmla="*/ 18154 h 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18153">
                      <a:moveTo>
                        <a:pt x="1925" y="18154"/>
                      </a:moveTo>
                      <a:lnTo>
                        <a:pt x="0" y="15767"/>
                      </a:lnTo>
                      <a:cubicBezTo>
                        <a:pt x="23948" y="-3253"/>
                        <a:pt x="62988" y="-5178"/>
                        <a:pt x="104415" y="10607"/>
                      </a:cubicBezTo>
                      <a:lnTo>
                        <a:pt x="103337" y="13457"/>
                      </a:lnTo>
                      <a:cubicBezTo>
                        <a:pt x="62988" y="-1944"/>
                        <a:pt x="25026" y="-173"/>
                        <a:pt x="1925" y="18154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5" name="任意多边形: 形状 1704">
                  <a:extLst>
                    <a:ext uri="{FF2B5EF4-FFF2-40B4-BE49-F238E27FC236}">
                      <a16:creationId xmlns:a16="http://schemas.microsoft.com/office/drawing/2014/main" id="{C8A76261-B91A-A7E2-5C04-2EF2214EB1BD}"/>
                    </a:ext>
                  </a:extLst>
                </p:cNvPr>
                <p:cNvSpPr/>
                <p:nvPr/>
              </p:nvSpPr>
              <p:spPr>
                <a:xfrm>
                  <a:off x="7959682" y="2414475"/>
                  <a:ext cx="104261" cy="17335"/>
                </a:xfrm>
                <a:custGeom>
                  <a:avLst/>
                  <a:gdLst>
                    <a:gd name="connsiteX0" fmla="*/ 1771 w 104261"/>
                    <a:gd name="connsiteY0" fmla="*/ 17335 h 17335"/>
                    <a:gd name="connsiteX1" fmla="*/ 0 w 104261"/>
                    <a:gd name="connsiteY1" fmla="*/ 14794 h 17335"/>
                    <a:gd name="connsiteX2" fmla="*/ 104262 w 104261"/>
                    <a:gd name="connsiteY2" fmla="*/ 7248 h 17335"/>
                    <a:gd name="connsiteX3" fmla="*/ 103415 w 104261"/>
                    <a:gd name="connsiteY3" fmla="*/ 10174 h 17335"/>
                    <a:gd name="connsiteX4" fmla="*/ 1848 w 104261"/>
                    <a:gd name="connsiteY4" fmla="*/ 17335 h 17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17335">
                      <a:moveTo>
                        <a:pt x="1771" y="17335"/>
                      </a:moveTo>
                      <a:lnTo>
                        <a:pt x="0" y="14794"/>
                      </a:lnTo>
                      <a:cubicBezTo>
                        <a:pt x="23101" y="-1684"/>
                        <a:pt x="63989" y="-4687"/>
                        <a:pt x="104262" y="7248"/>
                      </a:cubicBezTo>
                      <a:lnTo>
                        <a:pt x="103415" y="10174"/>
                      </a:lnTo>
                      <a:cubicBezTo>
                        <a:pt x="64066" y="-1453"/>
                        <a:pt x="24179" y="1319"/>
                        <a:pt x="1848" y="17335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6" name="任意多边形: 形状 1705">
                  <a:extLst>
                    <a:ext uri="{FF2B5EF4-FFF2-40B4-BE49-F238E27FC236}">
                      <a16:creationId xmlns:a16="http://schemas.microsoft.com/office/drawing/2014/main" id="{B68C460F-98F1-3F41-E731-AC4AA5FE436A}"/>
                    </a:ext>
                  </a:extLst>
                </p:cNvPr>
                <p:cNvSpPr/>
                <p:nvPr/>
              </p:nvSpPr>
              <p:spPr>
                <a:xfrm>
                  <a:off x="7959682" y="2427646"/>
                  <a:ext cx="104338" cy="17639"/>
                </a:xfrm>
                <a:custGeom>
                  <a:avLst/>
                  <a:gdLst>
                    <a:gd name="connsiteX0" fmla="*/ 1771 w 104338"/>
                    <a:gd name="connsiteY0" fmla="*/ 17640 h 17639"/>
                    <a:gd name="connsiteX1" fmla="*/ 0 w 104338"/>
                    <a:gd name="connsiteY1" fmla="*/ 15099 h 17639"/>
                    <a:gd name="connsiteX2" fmla="*/ 104339 w 104338"/>
                    <a:gd name="connsiteY2" fmla="*/ 9401 h 17639"/>
                    <a:gd name="connsiteX3" fmla="*/ 103260 w 104338"/>
                    <a:gd name="connsiteY3" fmla="*/ 12327 h 17639"/>
                    <a:gd name="connsiteX4" fmla="*/ 1771 w 104338"/>
                    <a:gd name="connsiteY4" fmla="*/ 17640 h 17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7639">
                      <a:moveTo>
                        <a:pt x="1771" y="17640"/>
                      </a:moveTo>
                      <a:lnTo>
                        <a:pt x="0" y="15099"/>
                      </a:lnTo>
                      <a:cubicBezTo>
                        <a:pt x="25488" y="-2766"/>
                        <a:pt x="65529" y="-4922"/>
                        <a:pt x="104339" y="9401"/>
                      </a:cubicBezTo>
                      <a:lnTo>
                        <a:pt x="103260" y="12327"/>
                      </a:lnTo>
                      <a:cubicBezTo>
                        <a:pt x="65375" y="-1688"/>
                        <a:pt x="26489" y="391"/>
                        <a:pt x="1771" y="17640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7" name="任意多边形: 形状 1706">
                  <a:extLst>
                    <a:ext uri="{FF2B5EF4-FFF2-40B4-BE49-F238E27FC236}">
                      <a16:creationId xmlns:a16="http://schemas.microsoft.com/office/drawing/2014/main" id="{964335BE-EC04-B738-AADA-31BA26039441}"/>
                    </a:ext>
                  </a:extLst>
                </p:cNvPr>
                <p:cNvSpPr/>
                <p:nvPr/>
              </p:nvSpPr>
              <p:spPr>
                <a:xfrm>
                  <a:off x="7959296" y="2479360"/>
                  <a:ext cx="104723" cy="42774"/>
                </a:xfrm>
                <a:custGeom>
                  <a:avLst/>
                  <a:gdLst>
                    <a:gd name="connsiteX0" fmla="*/ 2541 w 104723"/>
                    <a:gd name="connsiteY0" fmla="*/ 42774 h 42774"/>
                    <a:gd name="connsiteX1" fmla="*/ 0 w 104723"/>
                    <a:gd name="connsiteY1" fmla="*/ 41003 h 42774"/>
                    <a:gd name="connsiteX2" fmla="*/ 104724 w 104723"/>
                    <a:gd name="connsiteY2" fmla="*/ 6737 h 42774"/>
                    <a:gd name="connsiteX3" fmla="*/ 103646 w 104723"/>
                    <a:gd name="connsiteY3" fmla="*/ 9586 h 42774"/>
                    <a:gd name="connsiteX4" fmla="*/ 2541 w 104723"/>
                    <a:gd name="connsiteY4" fmla="*/ 42697 h 4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2774">
                      <a:moveTo>
                        <a:pt x="2541" y="42774"/>
                      </a:moveTo>
                      <a:lnTo>
                        <a:pt x="0" y="41003"/>
                      </a:lnTo>
                      <a:cubicBezTo>
                        <a:pt x="26566" y="3118"/>
                        <a:pt x="63758" y="-9048"/>
                        <a:pt x="104724" y="6737"/>
                      </a:cubicBezTo>
                      <a:lnTo>
                        <a:pt x="103646" y="9586"/>
                      </a:lnTo>
                      <a:cubicBezTo>
                        <a:pt x="63604" y="-5891"/>
                        <a:pt x="28645" y="5582"/>
                        <a:pt x="2541" y="4269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8" name="任意多边形: 形状 1707">
                  <a:extLst>
                    <a:ext uri="{FF2B5EF4-FFF2-40B4-BE49-F238E27FC236}">
                      <a16:creationId xmlns:a16="http://schemas.microsoft.com/office/drawing/2014/main" id="{3AA01174-AA63-C3D5-3456-6FB2246E8178}"/>
                    </a:ext>
                  </a:extLst>
                </p:cNvPr>
                <p:cNvSpPr/>
                <p:nvPr/>
              </p:nvSpPr>
              <p:spPr>
                <a:xfrm>
                  <a:off x="7959451" y="2510962"/>
                  <a:ext cx="104569" cy="29113"/>
                </a:xfrm>
                <a:custGeom>
                  <a:avLst/>
                  <a:gdLst>
                    <a:gd name="connsiteX0" fmla="*/ 2156 w 104569"/>
                    <a:gd name="connsiteY0" fmla="*/ 29114 h 29113"/>
                    <a:gd name="connsiteX1" fmla="*/ 0 w 104569"/>
                    <a:gd name="connsiteY1" fmla="*/ 26881 h 29113"/>
                    <a:gd name="connsiteX2" fmla="*/ 104570 w 104569"/>
                    <a:gd name="connsiteY2" fmla="*/ 7553 h 29113"/>
                    <a:gd name="connsiteX3" fmla="*/ 103415 w 104569"/>
                    <a:gd name="connsiteY3" fmla="*/ 10402 h 29113"/>
                    <a:gd name="connsiteX4" fmla="*/ 2156 w 104569"/>
                    <a:gd name="connsiteY4" fmla="*/ 29037 h 29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9113">
                      <a:moveTo>
                        <a:pt x="2156" y="29114"/>
                      </a:moveTo>
                      <a:lnTo>
                        <a:pt x="0" y="26881"/>
                      </a:lnTo>
                      <a:cubicBezTo>
                        <a:pt x="27182" y="84"/>
                        <a:pt x="67223" y="-7308"/>
                        <a:pt x="104570" y="7553"/>
                      </a:cubicBezTo>
                      <a:lnTo>
                        <a:pt x="103415" y="10402"/>
                      </a:lnTo>
                      <a:cubicBezTo>
                        <a:pt x="67223" y="-3997"/>
                        <a:pt x="28491" y="3164"/>
                        <a:pt x="2156" y="2903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9" name="任意多边形: 形状 1708">
                  <a:extLst>
                    <a:ext uri="{FF2B5EF4-FFF2-40B4-BE49-F238E27FC236}">
                      <a16:creationId xmlns:a16="http://schemas.microsoft.com/office/drawing/2014/main" id="{6FE106E1-30E0-257F-CD94-6D29A0C2E81C}"/>
                    </a:ext>
                  </a:extLst>
                </p:cNvPr>
                <p:cNvSpPr/>
                <p:nvPr/>
              </p:nvSpPr>
              <p:spPr>
                <a:xfrm>
                  <a:off x="7959527" y="2547886"/>
                  <a:ext cx="104569" cy="26379"/>
                </a:xfrm>
                <a:custGeom>
                  <a:avLst/>
                  <a:gdLst>
                    <a:gd name="connsiteX0" fmla="*/ 2079 w 104569"/>
                    <a:gd name="connsiteY0" fmla="*/ 26302 h 26379"/>
                    <a:gd name="connsiteX1" fmla="*/ 0 w 104569"/>
                    <a:gd name="connsiteY1" fmla="*/ 23992 h 26379"/>
                    <a:gd name="connsiteX2" fmla="*/ 104570 w 104569"/>
                    <a:gd name="connsiteY2" fmla="*/ 11518 h 26379"/>
                    <a:gd name="connsiteX3" fmla="*/ 103338 w 104569"/>
                    <a:gd name="connsiteY3" fmla="*/ 14367 h 26379"/>
                    <a:gd name="connsiteX4" fmla="*/ 2079 w 104569"/>
                    <a:gd name="connsiteY4" fmla="*/ 26379 h 26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379">
                      <a:moveTo>
                        <a:pt x="2079" y="26302"/>
                      </a:moveTo>
                      <a:lnTo>
                        <a:pt x="0" y="23992"/>
                      </a:lnTo>
                      <a:cubicBezTo>
                        <a:pt x="30724" y="-3267"/>
                        <a:pt x="62988" y="-7117"/>
                        <a:pt x="104570" y="11518"/>
                      </a:cubicBezTo>
                      <a:lnTo>
                        <a:pt x="103338" y="14367"/>
                      </a:lnTo>
                      <a:cubicBezTo>
                        <a:pt x="62988" y="-3652"/>
                        <a:pt x="31725" y="45"/>
                        <a:pt x="2079" y="2637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0" name="任意多边形: 形状 1709">
                  <a:extLst>
                    <a:ext uri="{FF2B5EF4-FFF2-40B4-BE49-F238E27FC236}">
                      <a16:creationId xmlns:a16="http://schemas.microsoft.com/office/drawing/2014/main" id="{27F46BD6-1BC0-DEB8-956E-A92EA35E234A}"/>
                    </a:ext>
                  </a:extLst>
                </p:cNvPr>
                <p:cNvSpPr/>
                <p:nvPr/>
              </p:nvSpPr>
              <p:spPr>
                <a:xfrm>
                  <a:off x="7959527" y="2582086"/>
                  <a:ext cx="104492" cy="24058"/>
                </a:xfrm>
                <a:custGeom>
                  <a:avLst/>
                  <a:gdLst>
                    <a:gd name="connsiteX0" fmla="*/ 2002 w 104492"/>
                    <a:gd name="connsiteY0" fmla="*/ 24059 h 24058"/>
                    <a:gd name="connsiteX1" fmla="*/ 0 w 104492"/>
                    <a:gd name="connsiteY1" fmla="*/ 21671 h 24058"/>
                    <a:gd name="connsiteX2" fmla="*/ 104493 w 104492"/>
                    <a:gd name="connsiteY2" fmla="*/ 12431 h 24058"/>
                    <a:gd name="connsiteX3" fmla="*/ 103260 w 104492"/>
                    <a:gd name="connsiteY3" fmla="*/ 15280 h 24058"/>
                    <a:gd name="connsiteX4" fmla="*/ 2002 w 104492"/>
                    <a:gd name="connsiteY4" fmla="*/ 24059 h 24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4058">
                      <a:moveTo>
                        <a:pt x="2002" y="24059"/>
                      </a:moveTo>
                      <a:lnTo>
                        <a:pt x="0" y="21671"/>
                      </a:lnTo>
                      <a:cubicBezTo>
                        <a:pt x="30724" y="-3893"/>
                        <a:pt x="61987" y="-6666"/>
                        <a:pt x="104493" y="12431"/>
                      </a:cubicBezTo>
                      <a:lnTo>
                        <a:pt x="103260" y="15280"/>
                      </a:lnTo>
                      <a:cubicBezTo>
                        <a:pt x="51361" y="-8129"/>
                        <a:pt x="22947" y="6579"/>
                        <a:pt x="2002" y="2405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1" name="任意多边形: 形状 1710">
                  <a:extLst>
                    <a:ext uri="{FF2B5EF4-FFF2-40B4-BE49-F238E27FC236}">
                      <a16:creationId xmlns:a16="http://schemas.microsoft.com/office/drawing/2014/main" id="{5CB38A83-5DE7-CD8D-272B-4E38564F64C6}"/>
                    </a:ext>
                  </a:extLst>
                </p:cNvPr>
                <p:cNvSpPr/>
                <p:nvPr/>
              </p:nvSpPr>
              <p:spPr>
                <a:xfrm>
                  <a:off x="7959682" y="2615976"/>
                  <a:ext cx="104569" cy="26128"/>
                </a:xfrm>
                <a:custGeom>
                  <a:avLst/>
                  <a:gdLst>
                    <a:gd name="connsiteX0" fmla="*/ 1771 w 104569"/>
                    <a:gd name="connsiteY0" fmla="*/ 26128 h 26128"/>
                    <a:gd name="connsiteX1" fmla="*/ 0 w 104569"/>
                    <a:gd name="connsiteY1" fmla="*/ 23587 h 26128"/>
                    <a:gd name="connsiteX2" fmla="*/ 104570 w 104569"/>
                    <a:gd name="connsiteY2" fmla="*/ 12037 h 26128"/>
                    <a:gd name="connsiteX3" fmla="*/ 103106 w 104569"/>
                    <a:gd name="connsiteY3" fmla="*/ 14732 h 26128"/>
                    <a:gd name="connsiteX4" fmla="*/ 1848 w 104569"/>
                    <a:gd name="connsiteY4" fmla="*/ 26051 h 26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128">
                      <a:moveTo>
                        <a:pt x="1771" y="26128"/>
                      </a:moveTo>
                      <a:lnTo>
                        <a:pt x="0" y="23587"/>
                      </a:lnTo>
                      <a:cubicBezTo>
                        <a:pt x="38039" y="-3595"/>
                        <a:pt x="69302" y="-7060"/>
                        <a:pt x="104570" y="12037"/>
                      </a:cubicBezTo>
                      <a:lnTo>
                        <a:pt x="103106" y="14732"/>
                      </a:lnTo>
                      <a:cubicBezTo>
                        <a:pt x="69071" y="-3749"/>
                        <a:pt x="38732" y="-361"/>
                        <a:pt x="1848" y="2605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2" name="任意多边形: 形状 1711">
                  <a:extLst>
                    <a:ext uri="{FF2B5EF4-FFF2-40B4-BE49-F238E27FC236}">
                      <a16:creationId xmlns:a16="http://schemas.microsoft.com/office/drawing/2014/main" id="{C8F44BCC-57C7-1004-DFC8-E1827FF6CE90}"/>
                    </a:ext>
                  </a:extLst>
                </p:cNvPr>
                <p:cNvSpPr/>
                <p:nvPr/>
              </p:nvSpPr>
              <p:spPr>
                <a:xfrm>
                  <a:off x="7959605" y="2644515"/>
                  <a:ext cx="104415" cy="23692"/>
                </a:xfrm>
                <a:custGeom>
                  <a:avLst/>
                  <a:gdLst>
                    <a:gd name="connsiteX0" fmla="*/ 1925 w 104415"/>
                    <a:gd name="connsiteY0" fmla="*/ 23693 h 23692"/>
                    <a:gd name="connsiteX1" fmla="*/ 0 w 104415"/>
                    <a:gd name="connsiteY1" fmla="*/ 21306 h 23692"/>
                    <a:gd name="connsiteX2" fmla="*/ 104415 w 104415"/>
                    <a:gd name="connsiteY2" fmla="*/ 8831 h 23692"/>
                    <a:gd name="connsiteX3" fmla="*/ 103337 w 104415"/>
                    <a:gd name="connsiteY3" fmla="*/ 11680 h 23692"/>
                    <a:gd name="connsiteX4" fmla="*/ 1925 w 104415"/>
                    <a:gd name="connsiteY4" fmla="*/ 23693 h 23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3692">
                      <a:moveTo>
                        <a:pt x="1925" y="23693"/>
                      </a:moveTo>
                      <a:lnTo>
                        <a:pt x="0" y="21306"/>
                      </a:lnTo>
                      <a:cubicBezTo>
                        <a:pt x="29107" y="-1949"/>
                        <a:pt x="65221" y="-6261"/>
                        <a:pt x="104415" y="8831"/>
                      </a:cubicBezTo>
                      <a:lnTo>
                        <a:pt x="103337" y="11680"/>
                      </a:lnTo>
                      <a:cubicBezTo>
                        <a:pt x="64682" y="-3181"/>
                        <a:pt x="30570" y="823"/>
                        <a:pt x="1925" y="23693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3" name="任意多边形: 形状 1712">
                  <a:extLst>
                    <a:ext uri="{FF2B5EF4-FFF2-40B4-BE49-F238E27FC236}">
                      <a16:creationId xmlns:a16="http://schemas.microsoft.com/office/drawing/2014/main" id="{E7A47543-F592-8F10-B39A-E93C47B59BB5}"/>
                    </a:ext>
                  </a:extLst>
                </p:cNvPr>
                <p:cNvSpPr/>
                <p:nvPr/>
              </p:nvSpPr>
              <p:spPr>
                <a:xfrm>
                  <a:off x="7959605" y="2700840"/>
                  <a:ext cx="104415" cy="22039"/>
                </a:xfrm>
                <a:custGeom>
                  <a:avLst/>
                  <a:gdLst>
                    <a:gd name="connsiteX0" fmla="*/ 1925 w 104415"/>
                    <a:gd name="connsiteY0" fmla="*/ 22040 h 22039"/>
                    <a:gd name="connsiteX1" fmla="*/ 0 w 104415"/>
                    <a:gd name="connsiteY1" fmla="*/ 19653 h 22039"/>
                    <a:gd name="connsiteX2" fmla="*/ 104415 w 104415"/>
                    <a:gd name="connsiteY2" fmla="*/ 10413 h 22039"/>
                    <a:gd name="connsiteX3" fmla="*/ 103260 w 104415"/>
                    <a:gd name="connsiteY3" fmla="*/ 13262 h 22039"/>
                    <a:gd name="connsiteX4" fmla="*/ 1925 w 104415"/>
                    <a:gd name="connsiteY4" fmla="*/ 22040 h 22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2039">
                      <a:moveTo>
                        <a:pt x="1925" y="22040"/>
                      </a:moveTo>
                      <a:lnTo>
                        <a:pt x="0" y="19653"/>
                      </a:lnTo>
                      <a:cubicBezTo>
                        <a:pt x="27798" y="-2986"/>
                        <a:pt x="62911" y="-6066"/>
                        <a:pt x="104415" y="10413"/>
                      </a:cubicBezTo>
                      <a:lnTo>
                        <a:pt x="103260" y="13262"/>
                      </a:lnTo>
                      <a:cubicBezTo>
                        <a:pt x="62834" y="-2755"/>
                        <a:pt x="28722" y="171"/>
                        <a:pt x="1925" y="22040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4" name="任意多边形: 形状 1713">
                  <a:extLst>
                    <a:ext uri="{FF2B5EF4-FFF2-40B4-BE49-F238E27FC236}">
                      <a16:creationId xmlns:a16="http://schemas.microsoft.com/office/drawing/2014/main" id="{F74F6CB6-2B3B-CB3D-F495-66332F536E01}"/>
                    </a:ext>
                  </a:extLst>
                </p:cNvPr>
                <p:cNvSpPr/>
                <p:nvPr/>
              </p:nvSpPr>
              <p:spPr>
                <a:xfrm>
                  <a:off x="7959605" y="2739745"/>
                  <a:ext cx="104492" cy="22406"/>
                </a:xfrm>
                <a:custGeom>
                  <a:avLst/>
                  <a:gdLst>
                    <a:gd name="connsiteX0" fmla="*/ 1848 w 104492"/>
                    <a:gd name="connsiteY0" fmla="*/ 22406 h 22406"/>
                    <a:gd name="connsiteX1" fmla="*/ 0 w 104492"/>
                    <a:gd name="connsiteY1" fmla="*/ 19942 h 22406"/>
                    <a:gd name="connsiteX2" fmla="*/ 104492 w 104492"/>
                    <a:gd name="connsiteY2" fmla="*/ 13243 h 22406"/>
                    <a:gd name="connsiteX3" fmla="*/ 103183 w 104492"/>
                    <a:gd name="connsiteY3" fmla="*/ 16015 h 22406"/>
                    <a:gd name="connsiteX4" fmla="*/ 1848 w 104492"/>
                    <a:gd name="connsiteY4" fmla="*/ 22406 h 22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2406">
                      <a:moveTo>
                        <a:pt x="1848" y="22406"/>
                      </a:moveTo>
                      <a:lnTo>
                        <a:pt x="0" y="19942"/>
                      </a:lnTo>
                      <a:cubicBezTo>
                        <a:pt x="32572" y="-4314"/>
                        <a:pt x="63835" y="-6316"/>
                        <a:pt x="104492" y="13243"/>
                      </a:cubicBezTo>
                      <a:lnTo>
                        <a:pt x="103183" y="16015"/>
                      </a:lnTo>
                      <a:cubicBezTo>
                        <a:pt x="63142" y="-3236"/>
                        <a:pt x="33804" y="-1388"/>
                        <a:pt x="1848" y="22406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5" name="任意多边形: 形状 1714">
                  <a:extLst>
                    <a:ext uri="{FF2B5EF4-FFF2-40B4-BE49-F238E27FC236}">
                      <a16:creationId xmlns:a16="http://schemas.microsoft.com/office/drawing/2014/main" id="{DD185F2A-8F58-1271-4CBE-FCA1024446C4}"/>
                    </a:ext>
                  </a:extLst>
                </p:cNvPr>
                <p:cNvSpPr/>
                <p:nvPr/>
              </p:nvSpPr>
              <p:spPr>
                <a:xfrm>
                  <a:off x="7959605" y="2774714"/>
                  <a:ext cx="104415" cy="21857"/>
                </a:xfrm>
                <a:custGeom>
                  <a:avLst/>
                  <a:gdLst>
                    <a:gd name="connsiteX0" fmla="*/ 1848 w 104415"/>
                    <a:gd name="connsiteY0" fmla="*/ 21780 h 21857"/>
                    <a:gd name="connsiteX1" fmla="*/ 0 w 104415"/>
                    <a:gd name="connsiteY1" fmla="*/ 19316 h 21857"/>
                    <a:gd name="connsiteX2" fmla="*/ 104415 w 104415"/>
                    <a:gd name="connsiteY2" fmla="*/ 11000 h 21857"/>
                    <a:gd name="connsiteX3" fmla="*/ 103183 w 104415"/>
                    <a:gd name="connsiteY3" fmla="*/ 13849 h 21857"/>
                    <a:gd name="connsiteX4" fmla="*/ 1771 w 104415"/>
                    <a:gd name="connsiteY4" fmla="*/ 21857 h 21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1857">
                      <a:moveTo>
                        <a:pt x="1848" y="21780"/>
                      </a:moveTo>
                      <a:lnTo>
                        <a:pt x="0" y="19316"/>
                      </a:lnTo>
                      <a:cubicBezTo>
                        <a:pt x="30570" y="-3323"/>
                        <a:pt x="64759" y="-6018"/>
                        <a:pt x="104415" y="11000"/>
                      </a:cubicBezTo>
                      <a:lnTo>
                        <a:pt x="103183" y="13849"/>
                      </a:lnTo>
                      <a:cubicBezTo>
                        <a:pt x="64605" y="-2707"/>
                        <a:pt x="31417" y="-89"/>
                        <a:pt x="1771" y="2185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6" name="任意多边形: 形状 1715">
                  <a:extLst>
                    <a:ext uri="{FF2B5EF4-FFF2-40B4-BE49-F238E27FC236}">
                      <a16:creationId xmlns:a16="http://schemas.microsoft.com/office/drawing/2014/main" id="{69D8B6E6-4EB6-4588-1B01-7DC0294828AE}"/>
                    </a:ext>
                  </a:extLst>
                </p:cNvPr>
                <p:cNvSpPr/>
                <p:nvPr/>
              </p:nvSpPr>
              <p:spPr>
                <a:xfrm>
                  <a:off x="7959682" y="2806743"/>
                  <a:ext cx="104569" cy="20860"/>
                </a:xfrm>
                <a:custGeom>
                  <a:avLst/>
                  <a:gdLst>
                    <a:gd name="connsiteX0" fmla="*/ 1771 w 104569"/>
                    <a:gd name="connsiteY0" fmla="*/ 20783 h 20860"/>
                    <a:gd name="connsiteX1" fmla="*/ 0 w 104569"/>
                    <a:gd name="connsiteY1" fmla="*/ 18242 h 20860"/>
                    <a:gd name="connsiteX2" fmla="*/ 104570 w 104569"/>
                    <a:gd name="connsiteY2" fmla="*/ 14931 h 20860"/>
                    <a:gd name="connsiteX3" fmla="*/ 103029 w 104569"/>
                    <a:gd name="connsiteY3" fmla="*/ 17626 h 20860"/>
                    <a:gd name="connsiteX4" fmla="*/ 1771 w 104569"/>
                    <a:gd name="connsiteY4" fmla="*/ 20860 h 208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0860">
                      <a:moveTo>
                        <a:pt x="1771" y="20783"/>
                      </a:moveTo>
                      <a:lnTo>
                        <a:pt x="0" y="18242"/>
                      </a:lnTo>
                      <a:cubicBezTo>
                        <a:pt x="33419" y="-4935"/>
                        <a:pt x="67608" y="-6013"/>
                        <a:pt x="104570" y="14931"/>
                      </a:cubicBezTo>
                      <a:lnTo>
                        <a:pt x="103029" y="17626"/>
                      </a:lnTo>
                      <a:cubicBezTo>
                        <a:pt x="67223" y="-2702"/>
                        <a:pt x="34112" y="-1624"/>
                        <a:pt x="1771" y="20860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7" name="任意多边形: 形状 1716">
                  <a:extLst>
                    <a:ext uri="{FF2B5EF4-FFF2-40B4-BE49-F238E27FC236}">
                      <a16:creationId xmlns:a16="http://schemas.microsoft.com/office/drawing/2014/main" id="{196A530A-67D2-E6E8-BADF-1E4440987FF4}"/>
                    </a:ext>
                  </a:extLst>
                </p:cNvPr>
                <p:cNvSpPr/>
                <p:nvPr/>
              </p:nvSpPr>
              <p:spPr>
                <a:xfrm>
                  <a:off x="7959836" y="2837852"/>
                  <a:ext cx="104338" cy="17625"/>
                </a:xfrm>
                <a:custGeom>
                  <a:avLst/>
                  <a:gdLst>
                    <a:gd name="connsiteX0" fmla="*/ 1463 w 104338"/>
                    <a:gd name="connsiteY0" fmla="*/ 17549 h 17625"/>
                    <a:gd name="connsiteX1" fmla="*/ 0 w 104338"/>
                    <a:gd name="connsiteY1" fmla="*/ 14854 h 17625"/>
                    <a:gd name="connsiteX2" fmla="*/ 104339 w 104338"/>
                    <a:gd name="connsiteY2" fmla="*/ 13237 h 17625"/>
                    <a:gd name="connsiteX3" fmla="*/ 102952 w 104338"/>
                    <a:gd name="connsiteY3" fmla="*/ 16009 h 17625"/>
                    <a:gd name="connsiteX4" fmla="*/ 1463 w 104338"/>
                    <a:gd name="connsiteY4" fmla="*/ 17626 h 1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7625">
                      <a:moveTo>
                        <a:pt x="1463" y="17549"/>
                      </a:moveTo>
                      <a:lnTo>
                        <a:pt x="0" y="14854"/>
                      </a:lnTo>
                      <a:cubicBezTo>
                        <a:pt x="34728" y="-4397"/>
                        <a:pt x="68917" y="-4936"/>
                        <a:pt x="104339" y="13237"/>
                      </a:cubicBezTo>
                      <a:lnTo>
                        <a:pt x="102952" y="16009"/>
                      </a:lnTo>
                      <a:cubicBezTo>
                        <a:pt x="68455" y="-1625"/>
                        <a:pt x="35267" y="-1086"/>
                        <a:pt x="1463" y="17626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8" name="任意多边形: 形状 1717">
                  <a:extLst>
                    <a:ext uri="{FF2B5EF4-FFF2-40B4-BE49-F238E27FC236}">
                      <a16:creationId xmlns:a16="http://schemas.microsoft.com/office/drawing/2014/main" id="{F373D725-DD5C-59CA-29D7-232720F40A04}"/>
                    </a:ext>
                  </a:extLst>
                </p:cNvPr>
                <p:cNvSpPr/>
                <p:nvPr/>
              </p:nvSpPr>
              <p:spPr>
                <a:xfrm>
                  <a:off x="7959758" y="2865447"/>
                  <a:ext cx="104261" cy="16828"/>
                </a:xfrm>
                <a:custGeom>
                  <a:avLst/>
                  <a:gdLst>
                    <a:gd name="connsiteX0" fmla="*/ 1617 w 104261"/>
                    <a:gd name="connsiteY0" fmla="*/ 16829 h 16828"/>
                    <a:gd name="connsiteX1" fmla="*/ 0 w 104261"/>
                    <a:gd name="connsiteY1" fmla="*/ 14211 h 16828"/>
                    <a:gd name="connsiteX2" fmla="*/ 104262 w 104261"/>
                    <a:gd name="connsiteY2" fmla="*/ 12439 h 16828"/>
                    <a:gd name="connsiteX3" fmla="*/ 103107 w 104261"/>
                    <a:gd name="connsiteY3" fmla="*/ 15289 h 16828"/>
                    <a:gd name="connsiteX4" fmla="*/ 1540 w 104261"/>
                    <a:gd name="connsiteY4" fmla="*/ 16829 h 16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16828">
                      <a:moveTo>
                        <a:pt x="1617" y="16829"/>
                      </a:moveTo>
                      <a:lnTo>
                        <a:pt x="0" y="14211"/>
                      </a:lnTo>
                      <a:cubicBezTo>
                        <a:pt x="30262" y="-4193"/>
                        <a:pt x="60447" y="-4655"/>
                        <a:pt x="104262" y="12439"/>
                      </a:cubicBezTo>
                      <a:lnTo>
                        <a:pt x="103107" y="15289"/>
                      </a:lnTo>
                      <a:cubicBezTo>
                        <a:pt x="60293" y="-1498"/>
                        <a:pt x="30878" y="-1036"/>
                        <a:pt x="1540" y="1682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9" name="任意多边形: 形状 1718">
                  <a:extLst>
                    <a:ext uri="{FF2B5EF4-FFF2-40B4-BE49-F238E27FC236}">
                      <a16:creationId xmlns:a16="http://schemas.microsoft.com/office/drawing/2014/main" id="{56188800-5394-8EA7-C5B5-9ACA5E76449D}"/>
                    </a:ext>
                  </a:extLst>
                </p:cNvPr>
                <p:cNvSpPr/>
                <p:nvPr/>
              </p:nvSpPr>
              <p:spPr>
                <a:xfrm>
                  <a:off x="7959758" y="2897170"/>
                  <a:ext cx="104338" cy="19371"/>
                </a:xfrm>
                <a:custGeom>
                  <a:avLst/>
                  <a:gdLst>
                    <a:gd name="connsiteX0" fmla="*/ 1617 w 104338"/>
                    <a:gd name="connsiteY0" fmla="*/ 19371 h 19371"/>
                    <a:gd name="connsiteX1" fmla="*/ 0 w 104338"/>
                    <a:gd name="connsiteY1" fmla="*/ 16753 h 19371"/>
                    <a:gd name="connsiteX2" fmla="*/ 104339 w 104338"/>
                    <a:gd name="connsiteY2" fmla="*/ 13365 h 19371"/>
                    <a:gd name="connsiteX3" fmla="*/ 103107 w 104338"/>
                    <a:gd name="connsiteY3" fmla="*/ 16214 h 19371"/>
                    <a:gd name="connsiteX4" fmla="*/ 1694 w 104338"/>
                    <a:gd name="connsiteY4" fmla="*/ 19371 h 19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9371">
                      <a:moveTo>
                        <a:pt x="1617" y="19371"/>
                      </a:moveTo>
                      <a:lnTo>
                        <a:pt x="0" y="16753"/>
                      </a:lnTo>
                      <a:cubicBezTo>
                        <a:pt x="33342" y="-4499"/>
                        <a:pt x="62603" y="-5424"/>
                        <a:pt x="104339" y="13365"/>
                      </a:cubicBezTo>
                      <a:lnTo>
                        <a:pt x="103107" y="16214"/>
                      </a:lnTo>
                      <a:cubicBezTo>
                        <a:pt x="62449" y="-2112"/>
                        <a:pt x="34035" y="-1188"/>
                        <a:pt x="1694" y="1937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0" name="任意多边形: 形状 1719">
                  <a:extLst>
                    <a:ext uri="{FF2B5EF4-FFF2-40B4-BE49-F238E27FC236}">
                      <a16:creationId xmlns:a16="http://schemas.microsoft.com/office/drawing/2014/main" id="{94449D96-AE61-039F-D8E4-36C86A054EFD}"/>
                    </a:ext>
                  </a:extLst>
                </p:cNvPr>
                <p:cNvSpPr/>
                <p:nvPr/>
              </p:nvSpPr>
              <p:spPr>
                <a:xfrm>
                  <a:off x="7959605" y="2934847"/>
                  <a:ext cx="104569" cy="23352"/>
                </a:xfrm>
                <a:custGeom>
                  <a:avLst/>
                  <a:gdLst>
                    <a:gd name="connsiteX0" fmla="*/ 1925 w 104569"/>
                    <a:gd name="connsiteY0" fmla="*/ 23276 h 23352"/>
                    <a:gd name="connsiteX1" fmla="*/ 0 w 104569"/>
                    <a:gd name="connsiteY1" fmla="*/ 20889 h 23352"/>
                    <a:gd name="connsiteX2" fmla="*/ 104570 w 104569"/>
                    <a:gd name="connsiteY2" fmla="*/ 14190 h 23352"/>
                    <a:gd name="connsiteX3" fmla="*/ 103183 w 104569"/>
                    <a:gd name="connsiteY3" fmla="*/ 16962 h 23352"/>
                    <a:gd name="connsiteX4" fmla="*/ 1925 w 104569"/>
                    <a:gd name="connsiteY4" fmla="*/ 23353 h 23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3352">
                      <a:moveTo>
                        <a:pt x="1925" y="23276"/>
                      </a:moveTo>
                      <a:lnTo>
                        <a:pt x="0" y="20889"/>
                      </a:lnTo>
                      <a:cubicBezTo>
                        <a:pt x="32033" y="-4599"/>
                        <a:pt x="64297" y="-6678"/>
                        <a:pt x="104570" y="14190"/>
                      </a:cubicBezTo>
                      <a:lnTo>
                        <a:pt x="103183" y="16962"/>
                      </a:lnTo>
                      <a:cubicBezTo>
                        <a:pt x="63604" y="-3521"/>
                        <a:pt x="33342" y="-1673"/>
                        <a:pt x="1925" y="23353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1" name="任意多边形: 形状 1720">
                  <a:extLst>
                    <a:ext uri="{FF2B5EF4-FFF2-40B4-BE49-F238E27FC236}">
                      <a16:creationId xmlns:a16="http://schemas.microsoft.com/office/drawing/2014/main" id="{D3E340CD-237A-9AAD-CA0B-ADA572F525D9}"/>
                    </a:ext>
                  </a:extLst>
                </p:cNvPr>
                <p:cNvSpPr/>
                <p:nvPr/>
              </p:nvSpPr>
              <p:spPr>
                <a:xfrm>
                  <a:off x="7959836" y="2964994"/>
                  <a:ext cx="103953" cy="13688"/>
                </a:xfrm>
                <a:custGeom>
                  <a:avLst/>
                  <a:gdLst>
                    <a:gd name="connsiteX0" fmla="*/ 1463 w 103953"/>
                    <a:gd name="connsiteY0" fmla="*/ 13689 h 13688"/>
                    <a:gd name="connsiteX1" fmla="*/ 0 w 103953"/>
                    <a:gd name="connsiteY1" fmla="*/ 10994 h 13688"/>
                    <a:gd name="connsiteX2" fmla="*/ 103953 w 103953"/>
                    <a:gd name="connsiteY2" fmla="*/ 6759 h 13688"/>
                    <a:gd name="connsiteX3" fmla="*/ 103260 w 103953"/>
                    <a:gd name="connsiteY3" fmla="*/ 9762 h 13688"/>
                    <a:gd name="connsiteX4" fmla="*/ 1386 w 103953"/>
                    <a:gd name="connsiteY4" fmla="*/ 13689 h 13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3688">
                      <a:moveTo>
                        <a:pt x="1463" y="13689"/>
                      </a:moveTo>
                      <a:lnTo>
                        <a:pt x="0" y="10994"/>
                      </a:lnTo>
                      <a:cubicBezTo>
                        <a:pt x="24641" y="-2096"/>
                        <a:pt x="58676" y="-3482"/>
                        <a:pt x="103953" y="6759"/>
                      </a:cubicBezTo>
                      <a:lnTo>
                        <a:pt x="103260" y="9762"/>
                      </a:lnTo>
                      <a:cubicBezTo>
                        <a:pt x="58753" y="-326"/>
                        <a:pt x="25411" y="984"/>
                        <a:pt x="1386" y="1368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2" name="任意多边形: 形状 1721">
                  <a:extLst>
                    <a:ext uri="{FF2B5EF4-FFF2-40B4-BE49-F238E27FC236}">
                      <a16:creationId xmlns:a16="http://schemas.microsoft.com/office/drawing/2014/main" id="{525C3A25-9A43-CAB6-5BCB-81E65DD8E95B}"/>
                    </a:ext>
                  </a:extLst>
                </p:cNvPr>
                <p:cNvSpPr/>
                <p:nvPr/>
              </p:nvSpPr>
              <p:spPr>
                <a:xfrm>
                  <a:off x="7959913" y="2991758"/>
                  <a:ext cx="104184" cy="21267"/>
                </a:xfrm>
                <a:custGeom>
                  <a:avLst/>
                  <a:gdLst>
                    <a:gd name="connsiteX0" fmla="*/ 102875 w 104184"/>
                    <a:gd name="connsiteY0" fmla="*/ 21268 h 21267"/>
                    <a:gd name="connsiteX1" fmla="*/ 1232 w 104184"/>
                    <a:gd name="connsiteY1" fmla="*/ 10642 h 21267"/>
                    <a:gd name="connsiteX2" fmla="*/ 0 w 104184"/>
                    <a:gd name="connsiteY2" fmla="*/ 7792 h 21267"/>
                    <a:gd name="connsiteX3" fmla="*/ 104184 w 104184"/>
                    <a:gd name="connsiteY3" fmla="*/ 18419 h 21267"/>
                    <a:gd name="connsiteX4" fmla="*/ 102875 w 104184"/>
                    <a:gd name="connsiteY4" fmla="*/ 21191 h 21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84" h="21267">
                      <a:moveTo>
                        <a:pt x="102875" y="21268"/>
                      </a:moveTo>
                      <a:cubicBezTo>
                        <a:pt x="60524" y="1016"/>
                        <a:pt x="30108" y="-2218"/>
                        <a:pt x="1232" y="10642"/>
                      </a:cubicBezTo>
                      <a:lnTo>
                        <a:pt x="0" y="7792"/>
                      </a:lnTo>
                      <a:cubicBezTo>
                        <a:pt x="29415" y="-5298"/>
                        <a:pt x="61525" y="-1987"/>
                        <a:pt x="104184" y="18419"/>
                      </a:cubicBezTo>
                      <a:lnTo>
                        <a:pt x="102875" y="21191"/>
                      </a:ln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3" name="任意多边形: 形状 1722">
                  <a:extLst>
                    <a:ext uri="{FF2B5EF4-FFF2-40B4-BE49-F238E27FC236}">
                      <a16:creationId xmlns:a16="http://schemas.microsoft.com/office/drawing/2014/main" id="{453D5D0B-CD31-F32F-A7DF-20D6AB834E99}"/>
                    </a:ext>
                  </a:extLst>
                </p:cNvPr>
                <p:cNvSpPr/>
                <p:nvPr/>
              </p:nvSpPr>
              <p:spPr>
                <a:xfrm>
                  <a:off x="7959836" y="3025630"/>
                  <a:ext cx="104107" cy="17657"/>
                </a:xfrm>
                <a:custGeom>
                  <a:avLst/>
                  <a:gdLst>
                    <a:gd name="connsiteX0" fmla="*/ 103029 w 104107"/>
                    <a:gd name="connsiteY0" fmla="*/ 17658 h 17657"/>
                    <a:gd name="connsiteX1" fmla="*/ 1386 w 104107"/>
                    <a:gd name="connsiteY1" fmla="*/ 11113 h 17657"/>
                    <a:gd name="connsiteX2" fmla="*/ 0 w 104107"/>
                    <a:gd name="connsiteY2" fmla="*/ 8340 h 17657"/>
                    <a:gd name="connsiteX3" fmla="*/ 104108 w 104107"/>
                    <a:gd name="connsiteY3" fmla="*/ 14809 h 17657"/>
                    <a:gd name="connsiteX4" fmla="*/ 102952 w 104107"/>
                    <a:gd name="connsiteY4" fmla="*/ 17658 h 17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07" h="17657">
                      <a:moveTo>
                        <a:pt x="103029" y="17658"/>
                      </a:moveTo>
                      <a:cubicBezTo>
                        <a:pt x="59369" y="640"/>
                        <a:pt x="27105" y="-1439"/>
                        <a:pt x="1386" y="11113"/>
                      </a:cubicBezTo>
                      <a:lnTo>
                        <a:pt x="0" y="8340"/>
                      </a:lnTo>
                      <a:cubicBezTo>
                        <a:pt x="26566" y="-4596"/>
                        <a:pt x="59600" y="-2517"/>
                        <a:pt x="104108" y="14809"/>
                      </a:cubicBezTo>
                      <a:lnTo>
                        <a:pt x="102952" y="17658"/>
                      </a:ln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4" name="任意多边形: 形状 1723">
                  <a:extLst>
                    <a:ext uri="{FF2B5EF4-FFF2-40B4-BE49-F238E27FC236}">
                      <a16:creationId xmlns:a16="http://schemas.microsoft.com/office/drawing/2014/main" id="{46CA2B33-3373-8DEB-882D-A5C884DABB35}"/>
                    </a:ext>
                  </a:extLst>
                </p:cNvPr>
                <p:cNvSpPr/>
                <p:nvPr/>
              </p:nvSpPr>
              <p:spPr>
                <a:xfrm>
                  <a:off x="7959990" y="3055129"/>
                  <a:ext cx="103953" cy="13569"/>
                </a:xfrm>
                <a:custGeom>
                  <a:avLst/>
                  <a:gdLst>
                    <a:gd name="connsiteX0" fmla="*/ 102952 w 103953"/>
                    <a:gd name="connsiteY0" fmla="*/ 13492 h 13569"/>
                    <a:gd name="connsiteX1" fmla="*/ 1155 w 103953"/>
                    <a:gd name="connsiteY1" fmla="*/ 11875 h 13569"/>
                    <a:gd name="connsiteX2" fmla="*/ 0 w 103953"/>
                    <a:gd name="connsiteY2" fmla="*/ 9026 h 13569"/>
                    <a:gd name="connsiteX3" fmla="*/ 103953 w 103953"/>
                    <a:gd name="connsiteY3" fmla="*/ 10643 h 13569"/>
                    <a:gd name="connsiteX4" fmla="*/ 102952 w 103953"/>
                    <a:gd name="connsiteY4" fmla="*/ 13569 h 13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3569">
                      <a:moveTo>
                        <a:pt x="102952" y="13492"/>
                      </a:moveTo>
                      <a:cubicBezTo>
                        <a:pt x="64143" y="-60"/>
                        <a:pt x="32726" y="-599"/>
                        <a:pt x="1155" y="11875"/>
                      </a:cubicBezTo>
                      <a:lnTo>
                        <a:pt x="0" y="9026"/>
                      </a:lnTo>
                      <a:cubicBezTo>
                        <a:pt x="31879" y="-3525"/>
                        <a:pt x="64913" y="-2986"/>
                        <a:pt x="103953" y="10643"/>
                      </a:cubicBezTo>
                      <a:lnTo>
                        <a:pt x="102952" y="13569"/>
                      </a:ln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5" name="任意多边形: 形状 1724">
                  <a:extLst>
                    <a:ext uri="{FF2B5EF4-FFF2-40B4-BE49-F238E27FC236}">
                      <a16:creationId xmlns:a16="http://schemas.microsoft.com/office/drawing/2014/main" id="{3C660AB4-953E-3D4A-9667-18B21AA96749}"/>
                    </a:ext>
                  </a:extLst>
                </p:cNvPr>
                <p:cNvSpPr/>
                <p:nvPr/>
              </p:nvSpPr>
              <p:spPr>
                <a:xfrm>
                  <a:off x="7960298" y="3089898"/>
                  <a:ext cx="103722" cy="13066"/>
                </a:xfrm>
                <a:custGeom>
                  <a:avLst/>
                  <a:gdLst>
                    <a:gd name="connsiteX0" fmla="*/ 102721 w 103722"/>
                    <a:gd name="connsiteY0" fmla="*/ 13067 h 13066"/>
                    <a:gd name="connsiteX1" fmla="*/ 616 w 103722"/>
                    <a:gd name="connsiteY1" fmla="*/ 7368 h 13066"/>
                    <a:gd name="connsiteX2" fmla="*/ 0 w 103722"/>
                    <a:gd name="connsiteY2" fmla="*/ 4365 h 13066"/>
                    <a:gd name="connsiteX3" fmla="*/ 103722 w 103722"/>
                    <a:gd name="connsiteY3" fmla="*/ 10141 h 13066"/>
                    <a:gd name="connsiteX4" fmla="*/ 102798 w 103722"/>
                    <a:gd name="connsiteY4" fmla="*/ 13067 h 130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722" h="13066">
                      <a:moveTo>
                        <a:pt x="102721" y="13067"/>
                      </a:moveTo>
                      <a:cubicBezTo>
                        <a:pt x="67300" y="1978"/>
                        <a:pt x="33881" y="130"/>
                        <a:pt x="616" y="7368"/>
                      </a:cubicBezTo>
                      <a:lnTo>
                        <a:pt x="0" y="4365"/>
                      </a:lnTo>
                      <a:cubicBezTo>
                        <a:pt x="33804" y="-2950"/>
                        <a:pt x="67685" y="-1102"/>
                        <a:pt x="103722" y="10141"/>
                      </a:cubicBezTo>
                      <a:lnTo>
                        <a:pt x="102798" y="13067"/>
                      </a:ln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26" name="图形 22">
                <a:extLst>
                  <a:ext uri="{FF2B5EF4-FFF2-40B4-BE49-F238E27FC236}">
                    <a16:creationId xmlns:a16="http://schemas.microsoft.com/office/drawing/2014/main" id="{B535599A-0E4B-ACB3-E895-F550FCE2423F}"/>
                  </a:ext>
                </a:extLst>
              </p:cNvPr>
              <p:cNvGrpSpPr/>
              <p:nvPr/>
            </p:nvGrpSpPr>
            <p:grpSpPr>
              <a:xfrm>
                <a:off x="7948054" y="1296579"/>
                <a:ext cx="116350" cy="1813700"/>
                <a:chOff x="7948054" y="1296579"/>
                <a:chExt cx="116350" cy="1813700"/>
              </a:xfrm>
              <a:solidFill>
                <a:srgbClr val="45B1CE"/>
              </a:solidFill>
            </p:grpSpPr>
            <p:sp>
              <p:nvSpPr>
                <p:cNvPr id="1727" name="任意多边形: 形状 1726">
                  <a:extLst>
                    <a:ext uri="{FF2B5EF4-FFF2-40B4-BE49-F238E27FC236}">
                      <a16:creationId xmlns:a16="http://schemas.microsoft.com/office/drawing/2014/main" id="{71A90536-DAB4-B02D-7392-55B41F3A9868}"/>
                    </a:ext>
                  </a:extLst>
                </p:cNvPr>
                <p:cNvSpPr/>
                <p:nvPr/>
              </p:nvSpPr>
              <p:spPr>
                <a:xfrm>
                  <a:off x="7948054" y="1296579"/>
                  <a:ext cx="115503" cy="180322"/>
                </a:xfrm>
                <a:custGeom>
                  <a:avLst/>
                  <a:gdLst>
                    <a:gd name="connsiteX0" fmla="*/ 3080 w 115503"/>
                    <a:gd name="connsiteY0" fmla="*/ 180322 h 180322"/>
                    <a:gd name="connsiteX1" fmla="*/ 0 w 115503"/>
                    <a:gd name="connsiteY1" fmla="*/ 180322 h 180322"/>
                    <a:gd name="connsiteX2" fmla="*/ 46972 w 115503"/>
                    <a:gd name="connsiteY2" fmla="*/ 24777 h 180322"/>
                    <a:gd name="connsiteX3" fmla="*/ 115504 w 115503"/>
                    <a:gd name="connsiteY3" fmla="*/ 59 h 180322"/>
                    <a:gd name="connsiteX4" fmla="*/ 115504 w 115503"/>
                    <a:gd name="connsiteY4" fmla="*/ 3139 h 180322"/>
                    <a:gd name="connsiteX5" fmla="*/ 49128 w 115503"/>
                    <a:gd name="connsiteY5" fmla="*/ 26933 h 180322"/>
                    <a:gd name="connsiteX6" fmla="*/ 3080 w 115503"/>
                    <a:gd name="connsiteY6" fmla="*/ 180245 h 180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5503" h="180322">
                      <a:moveTo>
                        <a:pt x="3080" y="180322"/>
                      </a:moveTo>
                      <a:lnTo>
                        <a:pt x="0" y="180322"/>
                      </a:lnTo>
                      <a:cubicBezTo>
                        <a:pt x="770" y="107170"/>
                        <a:pt x="17018" y="53345"/>
                        <a:pt x="46972" y="24777"/>
                      </a:cubicBezTo>
                      <a:cubicBezTo>
                        <a:pt x="65144" y="7451"/>
                        <a:pt x="88168" y="-788"/>
                        <a:pt x="115504" y="59"/>
                      </a:cubicBezTo>
                      <a:lnTo>
                        <a:pt x="115504" y="3139"/>
                      </a:lnTo>
                      <a:cubicBezTo>
                        <a:pt x="88938" y="2138"/>
                        <a:pt x="66684" y="10224"/>
                        <a:pt x="49128" y="26933"/>
                      </a:cubicBezTo>
                      <a:cubicBezTo>
                        <a:pt x="19790" y="54962"/>
                        <a:pt x="3927" y="107940"/>
                        <a:pt x="3080" y="18024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8" name="任意多边形: 形状 1727">
                  <a:extLst>
                    <a:ext uri="{FF2B5EF4-FFF2-40B4-BE49-F238E27FC236}">
                      <a16:creationId xmlns:a16="http://schemas.microsoft.com/office/drawing/2014/main" id="{7A7BFB53-3291-DEF5-32FE-8C8711A1FD40}"/>
                    </a:ext>
                  </a:extLst>
                </p:cNvPr>
                <p:cNvSpPr/>
                <p:nvPr/>
              </p:nvSpPr>
              <p:spPr>
                <a:xfrm>
                  <a:off x="7949825" y="1343931"/>
                  <a:ext cx="113963" cy="133663"/>
                </a:xfrm>
                <a:custGeom>
                  <a:avLst/>
                  <a:gdLst>
                    <a:gd name="connsiteX0" fmla="*/ 3080 w 113963"/>
                    <a:gd name="connsiteY0" fmla="*/ 133664 h 133663"/>
                    <a:gd name="connsiteX1" fmla="*/ 0 w 113963"/>
                    <a:gd name="connsiteY1" fmla="*/ 133433 h 133663"/>
                    <a:gd name="connsiteX2" fmla="*/ 51592 w 113963"/>
                    <a:gd name="connsiteY2" fmla="*/ 16081 h 133663"/>
                    <a:gd name="connsiteX3" fmla="*/ 113964 w 113963"/>
                    <a:gd name="connsiteY3" fmla="*/ 1758 h 133663"/>
                    <a:gd name="connsiteX4" fmla="*/ 113348 w 113963"/>
                    <a:gd name="connsiteY4" fmla="*/ 4761 h 133663"/>
                    <a:gd name="connsiteX5" fmla="*/ 53517 w 113963"/>
                    <a:gd name="connsiteY5" fmla="*/ 18545 h 133663"/>
                    <a:gd name="connsiteX6" fmla="*/ 3157 w 113963"/>
                    <a:gd name="connsiteY6" fmla="*/ 133587 h 1336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3963" h="133663">
                      <a:moveTo>
                        <a:pt x="3080" y="133664"/>
                      </a:moveTo>
                      <a:lnTo>
                        <a:pt x="0" y="133433"/>
                      </a:lnTo>
                      <a:cubicBezTo>
                        <a:pt x="3311" y="81225"/>
                        <a:pt x="22100" y="38488"/>
                        <a:pt x="51592" y="16081"/>
                      </a:cubicBezTo>
                      <a:cubicBezTo>
                        <a:pt x="70226" y="1989"/>
                        <a:pt x="91787" y="-3016"/>
                        <a:pt x="113964" y="1758"/>
                      </a:cubicBezTo>
                      <a:lnTo>
                        <a:pt x="113348" y="4761"/>
                      </a:lnTo>
                      <a:cubicBezTo>
                        <a:pt x="92095" y="218"/>
                        <a:pt x="71381" y="4992"/>
                        <a:pt x="53517" y="18545"/>
                      </a:cubicBezTo>
                      <a:cubicBezTo>
                        <a:pt x="24795" y="40336"/>
                        <a:pt x="6391" y="82303"/>
                        <a:pt x="3157" y="13358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9" name="任意多边形: 形状 1728">
                  <a:extLst>
                    <a:ext uri="{FF2B5EF4-FFF2-40B4-BE49-F238E27FC236}">
                      <a16:creationId xmlns:a16="http://schemas.microsoft.com/office/drawing/2014/main" id="{12A2F4B4-3685-E3D1-2DF3-9CB053B13DCF}"/>
                    </a:ext>
                  </a:extLst>
                </p:cNvPr>
                <p:cNvSpPr/>
                <p:nvPr/>
              </p:nvSpPr>
              <p:spPr>
                <a:xfrm>
                  <a:off x="7951673" y="1374736"/>
                  <a:ext cx="112038" cy="103551"/>
                </a:xfrm>
                <a:custGeom>
                  <a:avLst/>
                  <a:gdLst>
                    <a:gd name="connsiteX0" fmla="*/ 3080 w 112038"/>
                    <a:gd name="connsiteY0" fmla="*/ 103551 h 103551"/>
                    <a:gd name="connsiteX1" fmla="*/ 0 w 112038"/>
                    <a:gd name="connsiteY1" fmla="*/ 103089 h 103551"/>
                    <a:gd name="connsiteX2" fmla="*/ 47357 w 112038"/>
                    <a:gd name="connsiteY2" fmla="*/ 16846 h 103551"/>
                    <a:gd name="connsiteX3" fmla="*/ 112039 w 112038"/>
                    <a:gd name="connsiteY3" fmla="*/ 1292 h 103551"/>
                    <a:gd name="connsiteX4" fmla="*/ 111500 w 112038"/>
                    <a:gd name="connsiteY4" fmla="*/ 4295 h 103551"/>
                    <a:gd name="connsiteX5" fmla="*/ 49205 w 112038"/>
                    <a:gd name="connsiteY5" fmla="*/ 19310 h 103551"/>
                    <a:gd name="connsiteX6" fmla="*/ 3080 w 112038"/>
                    <a:gd name="connsiteY6" fmla="*/ 103474 h 103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2038" h="103551">
                      <a:moveTo>
                        <a:pt x="3080" y="103551"/>
                      </a:moveTo>
                      <a:lnTo>
                        <a:pt x="0" y="103089"/>
                      </a:lnTo>
                      <a:cubicBezTo>
                        <a:pt x="7007" y="54809"/>
                        <a:pt x="29646" y="29552"/>
                        <a:pt x="47357" y="16846"/>
                      </a:cubicBezTo>
                      <a:cubicBezTo>
                        <a:pt x="66915" y="2909"/>
                        <a:pt x="90478" y="-2789"/>
                        <a:pt x="112039" y="1292"/>
                      </a:cubicBezTo>
                      <a:lnTo>
                        <a:pt x="111500" y="4295"/>
                      </a:lnTo>
                      <a:cubicBezTo>
                        <a:pt x="90786" y="368"/>
                        <a:pt x="68070" y="5835"/>
                        <a:pt x="49205" y="19310"/>
                      </a:cubicBezTo>
                      <a:cubicBezTo>
                        <a:pt x="31956" y="31631"/>
                        <a:pt x="9933" y="56272"/>
                        <a:pt x="3080" y="10347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0" name="任意多边形: 形状 1729">
                  <a:extLst>
                    <a:ext uri="{FF2B5EF4-FFF2-40B4-BE49-F238E27FC236}">
                      <a16:creationId xmlns:a16="http://schemas.microsoft.com/office/drawing/2014/main" id="{6141124C-293F-6B89-0E20-D31877B36D37}"/>
                    </a:ext>
                  </a:extLst>
                </p:cNvPr>
                <p:cNvSpPr/>
                <p:nvPr/>
              </p:nvSpPr>
              <p:spPr>
                <a:xfrm>
                  <a:off x="7951750" y="1411667"/>
                  <a:ext cx="112192" cy="67082"/>
                </a:xfrm>
                <a:custGeom>
                  <a:avLst/>
                  <a:gdLst>
                    <a:gd name="connsiteX0" fmla="*/ 2849 w 112192"/>
                    <a:gd name="connsiteY0" fmla="*/ 67005 h 67082"/>
                    <a:gd name="connsiteX1" fmla="*/ 0 w 112192"/>
                    <a:gd name="connsiteY1" fmla="*/ 65773 h 67082"/>
                    <a:gd name="connsiteX2" fmla="*/ 112193 w 112192"/>
                    <a:gd name="connsiteY2" fmla="*/ 6173 h 67082"/>
                    <a:gd name="connsiteX3" fmla="*/ 111115 w 112192"/>
                    <a:gd name="connsiteY3" fmla="*/ 9099 h 67082"/>
                    <a:gd name="connsiteX4" fmla="*/ 2849 w 112192"/>
                    <a:gd name="connsiteY4" fmla="*/ 67082 h 670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192" h="67082">
                      <a:moveTo>
                        <a:pt x="2849" y="67005"/>
                      </a:moveTo>
                      <a:lnTo>
                        <a:pt x="0" y="65773"/>
                      </a:lnTo>
                      <a:cubicBezTo>
                        <a:pt x="25488" y="9022"/>
                        <a:pt x="64220" y="-11538"/>
                        <a:pt x="112193" y="6173"/>
                      </a:cubicBezTo>
                      <a:lnTo>
                        <a:pt x="111115" y="9099"/>
                      </a:lnTo>
                      <a:cubicBezTo>
                        <a:pt x="64990" y="-7995"/>
                        <a:pt x="27490" y="12102"/>
                        <a:pt x="2849" y="6708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1" name="任意多边形: 形状 1730">
                  <a:extLst>
                    <a:ext uri="{FF2B5EF4-FFF2-40B4-BE49-F238E27FC236}">
                      <a16:creationId xmlns:a16="http://schemas.microsoft.com/office/drawing/2014/main" id="{F0CE5A7B-AD1A-0A86-57B5-3E515294D0C8}"/>
                    </a:ext>
                  </a:extLst>
                </p:cNvPr>
                <p:cNvSpPr/>
                <p:nvPr/>
              </p:nvSpPr>
              <p:spPr>
                <a:xfrm>
                  <a:off x="7954984" y="1442305"/>
                  <a:ext cx="109112" cy="38522"/>
                </a:xfrm>
                <a:custGeom>
                  <a:avLst/>
                  <a:gdLst>
                    <a:gd name="connsiteX0" fmla="*/ 2618 w 109112"/>
                    <a:gd name="connsiteY0" fmla="*/ 38446 h 38522"/>
                    <a:gd name="connsiteX1" fmla="*/ 0 w 109112"/>
                    <a:gd name="connsiteY1" fmla="*/ 36829 h 38522"/>
                    <a:gd name="connsiteX2" fmla="*/ 109113 w 109112"/>
                    <a:gd name="connsiteY2" fmla="*/ 5643 h 38522"/>
                    <a:gd name="connsiteX3" fmla="*/ 107881 w 109112"/>
                    <a:gd name="connsiteY3" fmla="*/ 8492 h 38522"/>
                    <a:gd name="connsiteX4" fmla="*/ 2618 w 109112"/>
                    <a:gd name="connsiteY4" fmla="*/ 38523 h 38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112" h="38522">
                      <a:moveTo>
                        <a:pt x="2618" y="38446"/>
                      </a:moveTo>
                      <a:lnTo>
                        <a:pt x="0" y="36829"/>
                      </a:lnTo>
                      <a:cubicBezTo>
                        <a:pt x="25873" y="-3674"/>
                        <a:pt x="84703" y="-4983"/>
                        <a:pt x="109113" y="5643"/>
                      </a:cubicBezTo>
                      <a:lnTo>
                        <a:pt x="107881" y="8492"/>
                      </a:lnTo>
                      <a:cubicBezTo>
                        <a:pt x="84395" y="-1749"/>
                        <a:pt x="27567" y="-517"/>
                        <a:pt x="2618" y="3852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2" name="任意多边形: 形状 1731">
                  <a:extLst>
                    <a:ext uri="{FF2B5EF4-FFF2-40B4-BE49-F238E27FC236}">
                      <a16:creationId xmlns:a16="http://schemas.microsoft.com/office/drawing/2014/main" id="{55F80EAB-7BF9-8BFC-9785-5B5C3991EFB4}"/>
                    </a:ext>
                  </a:extLst>
                </p:cNvPr>
                <p:cNvSpPr/>
                <p:nvPr/>
              </p:nvSpPr>
              <p:spPr>
                <a:xfrm>
                  <a:off x="7959296" y="1478122"/>
                  <a:ext cx="104492" cy="69313"/>
                </a:xfrm>
                <a:custGeom>
                  <a:avLst/>
                  <a:gdLst>
                    <a:gd name="connsiteX0" fmla="*/ 2618 w 104492"/>
                    <a:gd name="connsiteY0" fmla="*/ 69313 h 69313"/>
                    <a:gd name="connsiteX1" fmla="*/ 0 w 104492"/>
                    <a:gd name="connsiteY1" fmla="*/ 67773 h 69313"/>
                    <a:gd name="connsiteX2" fmla="*/ 104493 w 104492"/>
                    <a:gd name="connsiteY2" fmla="*/ 1474 h 69313"/>
                    <a:gd name="connsiteX3" fmla="*/ 104031 w 104492"/>
                    <a:gd name="connsiteY3" fmla="*/ 4477 h 69313"/>
                    <a:gd name="connsiteX4" fmla="*/ 2695 w 104492"/>
                    <a:gd name="connsiteY4" fmla="*/ 69313 h 69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69313">
                      <a:moveTo>
                        <a:pt x="2618" y="69313"/>
                      </a:moveTo>
                      <a:lnTo>
                        <a:pt x="0" y="67773"/>
                      </a:lnTo>
                      <a:cubicBezTo>
                        <a:pt x="39117" y="935"/>
                        <a:pt x="73383" y="-3531"/>
                        <a:pt x="104493" y="1474"/>
                      </a:cubicBezTo>
                      <a:lnTo>
                        <a:pt x="104031" y="4477"/>
                      </a:lnTo>
                      <a:cubicBezTo>
                        <a:pt x="56058" y="-3300"/>
                        <a:pt x="28799" y="24729"/>
                        <a:pt x="2695" y="6931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3" name="任意多边形: 形状 1732">
                  <a:extLst>
                    <a:ext uri="{FF2B5EF4-FFF2-40B4-BE49-F238E27FC236}">
                      <a16:creationId xmlns:a16="http://schemas.microsoft.com/office/drawing/2014/main" id="{E862D185-172F-4707-C744-56B6720EF585}"/>
                    </a:ext>
                  </a:extLst>
                </p:cNvPr>
                <p:cNvSpPr/>
                <p:nvPr/>
              </p:nvSpPr>
              <p:spPr>
                <a:xfrm>
                  <a:off x="7959374" y="1513772"/>
                  <a:ext cx="104800" cy="42518"/>
                </a:xfrm>
                <a:custGeom>
                  <a:avLst/>
                  <a:gdLst>
                    <a:gd name="connsiteX0" fmla="*/ 2310 w 104800"/>
                    <a:gd name="connsiteY0" fmla="*/ 42519 h 42518"/>
                    <a:gd name="connsiteX1" fmla="*/ 0 w 104800"/>
                    <a:gd name="connsiteY1" fmla="*/ 40440 h 42518"/>
                    <a:gd name="connsiteX2" fmla="*/ 104801 w 104800"/>
                    <a:gd name="connsiteY2" fmla="*/ 9485 h 42518"/>
                    <a:gd name="connsiteX3" fmla="*/ 103260 w 104800"/>
                    <a:gd name="connsiteY3" fmla="*/ 12180 h 42518"/>
                    <a:gd name="connsiteX4" fmla="*/ 2310 w 104800"/>
                    <a:gd name="connsiteY4" fmla="*/ 42519 h 425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42518">
                      <a:moveTo>
                        <a:pt x="2310" y="42519"/>
                      </a:moveTo>
                      <a:lnTo>
                        <a:pt x="0" y="40440"/>
                      </a:lnTo>
                      <a:cubicBezTo>
                        <a:pt x="35729" y="475"/>
                        <a:pt x="70996" y="-9920"/>
                        <a:pt x="104801" y="9485"/>
                      </a:cubicBezTo>
                      <a:lnTo>
                        <a:pt x="103260" y="12180"/>
                      </a:lnTo>
                      <a:cubicBezTo>
                        <a:pt x="70380" y="-6686"/>
                        <a:pt x="37346" y="3170"/>
                        <a:pt x="2310" y="4251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4" name="任意多边形: 形状 1733">
                  <a:extLst>
                    <a:ext uri="{FF2B5EF4-FFF2-40B4-BE49-F238E27FC236}">
                      <a16:creationId xmlns:a16="http://schemas.microsoft.com/office/drawing/2014/main" id="{441315B5-A9B1-23BA-6FDD-A5ED5E20D0FC}"/>
                    </a:ext>
                  </a:extLst>
                </p:cNvPr>
                <p:cNvSpPr/>
                <p:nvPr/>
              </p:nvSpPr>
              <p:spPr>
                <a:xfrm>
                  <a:off x="7959451" y="1540859"/>
                  <a:ext cx="104415" cy="36299"/>
                </a:xfrm>
                <a:custGeom>
                  <a:avLst/>
                  <a:gdLst>
                    <a:gd name="connsiteX0" fmla="*/ 2233 w 104415"/>
                    <a:gd name="connsiteY0" fmla="*/ 36300 h 36299"/>
                    <a:gd name="connsiteX1" fmla="*/ 0 w 104415"/>
                    <a:gd name="connsiteY1" fmla="*/ 34144 h 36299"/>
                    <a:gd name="connsiteX2" fmla="*/ 104415 w 104415"/>
                    <a:gd name="connsiteY2" fmla="*/ 3728 h 36299"/>
                    <a:gd name="connsiteX3" fmla="*/ 103646 w 104415"/>
                    <a:gd name="connsiteY3" fmla="*/ 6731 h 36299"/>
                    <a:gd name="connsiteX4" fmla="*/ 2233 w 104415"/>
                    <a:gd name="connsiteY4" fmla="*/ 36300 h 362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36299">
                      <a:moveTo>
                        <a:pt x="2233" y="36300"/>
                      </a:moveTo>
                      <a:lnTo>
                        <a:pt x="0" y="34144"/>
                      </a:lnTo>
                      <a:cubicBezTo>
                        <a:pt x="28799" y="4343"/>
                        <a:pt x="65914" y="-6437"/>
                        <a:pt x="104415" y="3728"/>
                      </a:cubicBezTo>
                      <a:lnTo>
                        <a:pt x="103646" y="6731"/>
                      </a:lnTo>
                      <a:cubicBezTo>
                        <a:pt x="66299" y="-3126"/>
                        <a:pt x="30262" y="7347"/>
                        <a:pt x="2233" y="3630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5" name="任意多边形: 形状 1734">
                  <a:extLst>
                    <a:ext uri="{FF2B5EF4-FFF2-40B4-BE49-F238E27FC236}">
                      <a16:creationId xmlns:a16="http://schemas.microsoft.com/office/drawing/2014/main" id="{547301FB-A1EE-90F1-F0E8-4F4425DE1CE3}"/>
                    </a:ext>
                  </a:extLst>
                </p:cNvPr>
                <p:cNvSpPr/>
                <p:nvPr/>
              </p:nvSpPr>
              <p:spPr>
                <a:xfrm>
                  <a:off x="7959143" y="1571003"/>
                  <a:ext cx="104723" cy="81079"/>
                </a:xfrm>
                <a:custGeom>
                  <a:avLst/>
                  <a:gdLst>
                    <a:gd name="connsiteX0" fmla="*/ 2772 w 104723"/>
                    <a:gd name="connsiteY0" fmla="*/ 81079 h 81079"/>
                    <a:gd name="connsiteX1" fmla="*/ 0 w 104723"/>
                    <a:gd name="connsiteY1" fmla="*/ 79770 h 81079"/>
                    <a:gd name="connsiteX2" fmla="*/ 104723 w 104723"/>
                    <a:gd name="connsiteY2" fmla="*/ 2999 h 81079"/>
                    <a:gd name="connsiteX3" fmla="*/ 103799 w 104723"/>
                    <a:gd name="connsiteY3" fmla="*/ 5925 h 81079"/>
                    <a:gd name="connsiteX4" fmla="*/ 2772 w 104723"/>
                    <a:gd name="connsiteY4" fmla="*/ 81079 h 81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81079">
                      <a:moveTo>
                        <a:pt x="2772" y="81079"/>
                      </a:moveTo>
                      <a:lnTo>
                        <a:pt x="0" y="79770"/>
                      </a:lnTo>
                      <a:cubicBezTo>
                        <a:pt x="30493" y="15935"/>
                        <a:pt x="64759" y="-9245"/>
                        <a:pt x="104723" y="2999"/>
                      </a:cubicBezTo>
                      <a:lnTo>
                        <a:pt x="103799" y="5925"/>
                      </a:lnTo>
                      <a:cubicBezTo>
                        <a:pt x="65606" y="-5780"/>
                        <a:pt x="32495" y="18784"/>
                        <a:pt x="2772" y="8107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6" name="任意多边形: 形状 1735">
                  <a:extLst>
                    <a:ext uri="{FF2B5EF4-FFF2-40B4-BE49-F238E27FC236}">
                      <a16:creationId xmlns:a16="http://schemas.microsoft.com/office/drawing/2014/main" id="{8A3E967E-3759-0BAE-BF38-C5B8F949E5AB}"/>
                    </a:ext>
                  </a:extLst>
                </p:cNvPr>
                <p:cNvSpPr/>
                <p:nvPr/>
              </p:nvSpPr>
              <p:spPr>
                <a:xfrm>
                  <a:off x="7959296" y="1610121"/>
                  <a:ext cx="104723" cy="60518"/>
                </a:xfrm>
                <a:custGeom>
                  <a:avLst/>
                  <a:gdLst>
                    <a:gd name="connsiteX0" fmla="*/ 2541 w 104723"/>
                    <a:gd name="connsiteY0" fmla="*/ 60519 h 60518"/>
                    <a:gd name="connsiteX1" fmla="*/ 0 w 104723"/>
                    <a:gd name="connsiteY1" fmla="*/ 58825 h 60518"/>
                    <a:gd name="connsiteX2" fmla="*/ 104724 w 104723"/>
                    <a:gd name="connsiteY2" fmla="*/ 4307 h 60518"/>
                    <a:gd name="connsiteX3" fmla="*/ 103646 w 104723"/>
                    <a:gd name="connsiteY3" fmla="*/ 7156 h 60518"/>
                    <a:gd name="connsiteX4" fmla="*/ 2541 w 104723"/>
                    <a:gd name="connsiteY4" fmla="*/ 60442 h 605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60518">
                      <a:moveTo>
                        <a:pt x="2541" y="60519"/>
                      </a:moveTo>
                      <a:lnTo>
                        <a:pt x="0" y="58825"/>
                      </a:lnTo>
                      <a:cubicBezTo>
                        <a:pt x="32957" y="9543"/>
                        <a:pt x="69225" y="-9323"/>
                        <a:pt x="104724" y="4307"/>
                      </a:cubicBezTo>
                      <a:lnTo>
                        <a:pt x="103646" y="7156"/>
                      </a:lnTo>
                      <a:cubicBezTo>
                        <a:pt x="60678" y="-9400"/>
                        <a:pt x="24949" y="27023"/>
                        <a:pt x="2541" y="6044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7" name="任意多边形: 形状 1736">
                  <a:extLst>
                    <a:ext uri="{FF2B5EF4-FFF2-40B4-BE49-F238E27FC236}">
                      <a16:creationId xmlns:a16="http://schemas.microsoft.com/office/drawing/2014/main" id="{3695B1DB-997C-2147-C6EF-3FA933BE370F}"/>
                    </a:ext>
                  </a:extLst>
                </p:cNvPr>
                <p:cNvSpPr/>
                <p:nvPr/>
              </p:nvSpPr>
              <p:spPr>
                <a:xfrm>
                  <a:off x="7959451" y="1645081"/>
                  <a:ext cx="104723" cy="39265"/>
                </a:xfrm>
                <a:custGeom>
                  <a:avLst/>
                  <a:gdLst>
                    <a:gd name="connsiteX0" fmla="*/ 2233 w 104723"/>
                    <a:gd name="connsiteY0" fmla="*/ 39265 h 39265"/>
                    <a:gd name="connsiteX1" fmla="*/ 0 w 104723"/>
                    <a:gd name="connsiteY1" fmla="*/ 37109 h 39265"/>
                    <a:gd name="connsiteX2" fmla="*/ 104724 w 104723"/>
                    <a:gd name="connsiteY2" fmla="*/ 8002 h 39265"/>
                    <a:gd name="connsiteX3" fmla="*/ 103337 w 104723"/>
                    <a:gd name="connsiteY3" fmla="*/ 10774 h 39265"/>
                    <a:gd name="connsiteX4" fmla="*/ 2233 w 104723"/>
                    <a:gd name="connsiteY4" fmla="*/ 39265 h 39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39265">
                      <a:moveTo>
                        <a:pt x="2233" y="39265"/>
                      </a:moveTo>
                      <a:lnTo>
                        <a:pt x="0" y="37109"/>
                      </a:lnTo>
                      <a:cubicBezTo>
                        <a:pt x="34343" y="1303"/>
                        <a:pt x="71535" y="-9015"/>
                        <a:pt x="104724" y="8002"/>
                      </a:cubicBezTo>
                      <a:lnTo>
                        <a:pt x="103337" y="10774"/>
                      </a:lnTo>
                      <a:cubicBezTo>
                        <a:pt x="71535" y="-5550"/>
                        <a:pt x="35575" y="4537"/>
                        <a:pt x="2233" y="3926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8" name="任意多边形: 形状 1737">
                  <a:extLst>
                    <a:ext uri="{FF2B5EF4-FFF2-40B4-BE49-F238E27FC236}">
                      <a16:creationId xmlns:a16="http://schemas.microsoft.com/office/drawing/2014/main" id="{449FA28A-22A9-37B3-DBC5-C282E1273005}"/>
                    </a:ext>
                  </a:extLst>
                </p:cNvPr>
                <p:cNvSpPr/>
                <p:nvPr/>
              </p:nvSpPr>
              <p:spPr>
                <a:xfrm>
                  <a:off x="7959682" y="1669539"/>
                  <a:ext cx="104492" cy="25433"/>
                </a:xfrm>
                <a:custGeom>
                  <a:avLst/>
                  <a:gdLst>
                    <a:gd name="connsiteX0" fmla="*/ 1694 w 104492"/>
                    <a:gd name="connsiteY0" fmla="*/ 25434 h 25433"/>
                    <a:gd name="connsiteX1" fmla="*/ 0 w 104492"/>
                    <a:gd name="connsiteY1" fmla="*/ 22816 h 25433"/>
                    <a:gd name="connsiteX2" fmla="*/ 104493 w 104492"/>
                    <a:gd name="connsiteY2" fmla="*/ 8647 h 25433"/>
                    <a:gd name="connsiteX3" fmla="*/ 103029 w 104492"/>
                    <a:gd name="connsiteY3" fmla="*/ 11342 h 25433"/>
                    <a:gd name="connsiteX4" fmla="*/ 1694 w 104492"/>
                    <a:gd name="connsiteY4" fmla="*/ 25357 h 25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5433">
                      <a:moveTo>
                        <a:pt x="1694" y="25434"/>
                      </a:moveTo>
                      <a:lnTo>
                        <a:pt x="0" y="22816"/>
                      </a:lnTo>
                      <a:cubicBezTo>
                        <a:pt x="37269" y="-1440"/>
                        <a:pt x="76310" y="-6676"/>
                        <a:pt x="104493" y="8647"/>
                      </a:cubicBezTo>
                      <a:lnTo>
                        <a:pt x="103029" y="11342"/>
                      </a:lnTo>
                      <a:cubicBezTo>
                        <a:pt x="75848" y="-3519"/>
                        <a:pt x="37962" y="1794"/>
                        <a:pt x="1694" y="2535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9" name="任意多边形: 形状 1738">
                  <a:extLst>
                    <a:ext uri="{FF2B5EF4-FFF2-40B4-BE49-F238E27FC236}">
                      <a16:creationId xmlns:a16="http://schemas.microsoft.com/office/drawing/2014/main" id="{0D2C72FE-2C01-2F5D-1E74-7788CF1E0945}"/>
                    </a:ext>
                  </a:extLst>
                </p:cNvPr>
                <p:cNvSpPr/>
                <p:nvPr/>
              </p:nvSpPr>
              <p:spPr>
                <a:xfrm>
                  <a:off x="7959451" y="1708245"/>
                  <a:ext cx="104800" cy="40398"/>
                </a:xfrm>
                <a:custGeom>
                  <a:avLst/>
                  <a:gdLst>
                    <a:gd name="connsiteX0" fmla="*/ 2156 w 104800"/>
                    <a:gd name="connsiteY0" fmla="*/ 40399 h 40398"/>
                    <a:gd name="connsiteX1" fmla="*/ 0 w 104800"/>
                    <a:gd name="connsiteY1" fmla="*/ 38243 h 40398"/>
                    <a:gd name="connsiteX2" fmla="*/ 104801 w 104800"/>
                    <a:gd name="connsiteY2" fmla="*/ 10445 h 40398"/>
                    <a:gd name="connsiteX3" fmla="*/ 103106 w 104800"/>
                    <a:gd name="connsiteY3" fmla="*/ 13063 h 40398"/>
                    <a:gd name="connsiteX4" fmla="*/ 2156 w 104800"/>
                    <a:gd name="connsiteY4" fmla="*/ 40399 h 40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40398">
                      <a:moveTo>
                        <a:pt x="2156" y="40399"/>
                      </a:moveTo>
                      <a:lnTo>
                        <a:pt x="0" y="38243"/>
                      </a:lnTo>
                      <a:cubicBezTo>
                        <a:pt x="38963" y="-644"/>
                        <a:pt x="73229" y="-9807"/>
                        <a:pt x="104801" y="10445"/>
                      </a:cubicBezTo>
                      <a:lnTo>
                        <a:pt x="103106" y="13063"/>
                      </a:lnTo>
                      <a:cubicBezTo>
                        <a:pt x="72536" y="-6573"/>
                        <a:pt x="40426" y="2128"/>
                        <a:pt x="2156" y="4039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0" name="任意多边形: 形状 1739">
                  <a:extLst>
                    <a:ext uri="{FF2B5EF4-FFF2-40B4-BE49-F238E27FC236}">
                      <a16:creationId xmlns:a16="http://schemas.microsoft.com/office/drawing/2014/main" id="{14164E1D-A17B-CC50-94B2-963453D5C52C}"/>
                    </a:ext>
                  </a:extLst>
                </p:cNvPr>
                <p:cNvSpPr/>
                <p:nvPr/>
              </p:nvSpPr>
              <p:spPr>
                <a:xfrm>
                  <a:off x="7959451" y="1743826"/>
                  <a:ext cx="104800" cy="35541"/>
                </a:xfrm>
                <a:custGeom>
                  <a:avLst/>
                  <a:gdLst>
                    <a:gd name="connsiteX0" fmla="*/ 2156 w 104800"/>
                    <a:gd name="connsiteY0" fmla="*/ 35465 h 35541"/>
                    <a:gd name="connsiteX1" fmla="*/ 0 w 104800"/>
                    <a:gd name="connsiteY1" fmla="*/ 33309 h 35541"/>
                    <a:gd name="connsiteX2" fmla="*/ 104801 w 104800"/>
                    <a:gd name="connsiteY2" fmla="*/ 11055 h 35541"/>
                    <a:gd name="connsiteX3" fmla="*/ 103106 w 104800"/>
                    <a:gd name="connsiteY3" fmla="*/ 13673 h 35541"/>
                    <a:gd name="connsiteX4" fmla="*/ 2156 w 104800"/>
                    <a:gd name="connsiteY4" fmla="*/ 35542 h 35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35541">
                      <a:moveTo>
                        <a:pt x="2156" y="35465"/>
                      </a:moveTo>
                      <a:lnTo>
                        <a:pt x="0" y="33309"/>
                      </a:lnTo>
                      <a:cubicBezTo>
                        <a:pt x="34728" y="-1266"/>
                        <a:pt x="72921" y="-9351"/>
                        <a:pt x="104801" y="11055"/>
                      </a:cubicBezTo>
                      <a:lnTo>
                        <a:pt x="103106" y="13673"/>
                      </a:lnTo>
                      <a:cubicBezTo>
                        <a:pt x="72074" y="-6194"/>
                        <a:pt x="36191" y="1584"/>
                        <a:pt x="2156" y="3554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1" name="任意多边形: 形状 1740">
                  <a:extLst>
                    <a:ext uri="{FF2B5EF4-FFF2-40B4-BE49-F238E27FC236}">
                      <a16:creationId xmlns:a16="http://schemas.microsoft.com/office/drawing/2014/main" id="{E93CC02C-C1BE-93DA-6C17-D1CD3BA62E55}"/>
                    </a:ext>
                  </a:extLst>
                </p:cNvPr>
                <p:cNvSpPr/>
                <p:nvPr/>
              </p:nvSpPr>
              <p:spPr>
                <a:xfrm>
                  <a:off x="7959374" y="1777365"/>
                  <a:ext cx="105031" cy="45893"/>
                </a:xfrm>
                <a:custGeom>
                  <a:avLst/>
                  <a:gdLst>
                    <a:gd name="connsiteX0" fmla="*/ 2387 w 105031"/>
                    <a:gd name="connsiteY0" fmla="*/ 45894 h 45893"/>
                    <a:gd name="connsiteX1" fmla="*/ 0 w 105031"/>
                    <a:gd name="connsiteY1" fmla="*/ 43969 h 45893"/>
                    <a:gd name="connsiteX2" fmla="*/ 105032 w 105031"/>
                    <a:gd name="connsiteY2" fmla="*/ 13707 h 45893"/>
                    <a:gd name="connsiteX3" fmla="*/ 103106 w 105031"/>
                    <a:gd name="connsiteY3" fmla="*/ 16094 h 45893"/>
                    <a:gd name="connsiteX4" fmla="*/ 2387 w 105031"/>
                    <a:gd name="connsiteY4" fmla="*/ 45894 h 45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031" h="45893">
                      <a:moveTo>
                        <a:pt x="2387" y="45894"/>
                      </a:moveTo>
                      <a:lnTo>
                        <a:pt x="0" y="43969"/>
                      </a:lnTo>
                      <a:cubicBezTo>
                        <a:pt x="36884" y="-1463"/>
                        <a:pt x="73229" y="-11935"/>
                        <a:pt x="105032" y="13707"/>
                      </a:cubicBezTo>
                      <a:lnTo>
                        <a:pt x="103106" y="16094"/>
                      </a:lnTo>
                      <a:cubicBezTo>
                        <a:pt x="64913" y="-14707"/>
                        <a:pt x="27259" y="15324"/>
                        <a:pt x="2387" y="4589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2" name="任意多边形: 形状 1741">
                  <a:extLst>
                    <a:ext uri="{FF2B5EF4-FFF2-40B4-BE49-F238E27FC236}">
                      <a16:creationId xmlns:a16="http://schemas.microsoft.com/office/drawing/2014/main" id="{C131AC06-4466-0F81-E8ED-C3A02354517B}"/>
                    </a:ext>
                  </a:extLst>
                </p:cNvPr>
                <p:cNvSpPr/>
                <p:nvPr/>
              </p:nvSpPr>
              <p:spPr>
                <a:xfrm>
                  <a:off x="7959296" y="1810019"/>
                  <a:ext cx="105108" cy="45657"/>
                </a:xfrm>
                <a:custGeom>
                  <a:avLst/>
                  <a:gdLst>
                    <a:gd name="connsiteX0" fmla="*/ 2464 w 105108"/>
                    <a:gd name="connsiteY0" fmla="*/ 45658 h 45657"/>
                    <a:gd name="connsiteX1" fmla="*/ 0 w 105108"/>
                    <a:gd name="connsiteY1" fmla="*/ 43810 h 45657"/>
                    <a:gd name="connsiteX2" fmla="*/ 62757 w 105108"/>
                    <a:gd name="connsiteY2" fmla="*/ 303 h 45657"/>
                    <a:gd name="connsiteX3" fmla="*/ 105109 w 105108"/>
                    <a:gd name="connsiteY3" fmla="*/ 14780 h 45657"/>
                    <a:gd name="connsiteX4" fmla="*/ 103106 w 105108"/>
                    <a:gd name="connsiteY4" fmla="*/ 17090 h 45657"/>
                    <a:gd name="connsiteX5" fmla="*/ 63065 w 105108"/>
                    <a:gd name="connsiteY5" fmla="*/ 3384 h 45657"/>
                    <a:gd name="connsiteX6" fmla="*/ 2387 w 105108"/>
                    <a:gd name="connsiteY6" fmla="*/ 45658 h 4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5108" h="45657">
                      <a:moveTo>
                        <a:pt x="2464" y="45658"/>
                      </a:moveTo>
                      <a:lnTo>
                        <a:pt x="0" y="43810"/>
                      </a:lnTo>
                      <a:cubicBezTo>
                        <a:pt x="19944" y="17629"/>
                        <a:pt x="41658" y="2613"/>
                        <a:pt x="62757" y="303"/>
                      </a:cubicBezTo>
                      <a:cubicBezTo>
                        <a:pt x="77773" y="-1314"/>
                        <a:pt x="92018" y="3537"/>
                        <a:pt x="105109" y="14780"/>
                      </a:cubicBezTo>
                      <a:lnTo>
                        <a:pt x="103106" y="17090"/>
                      </a:lnTo>
                      <a:cubicBezTo>
                        <a:pt x="90709" y="6464"/>
                        <a:pt x="77234" y="1843"/>
                        <a:pt x="63065" y="3384"/>
                      </a:cubicBezTo>
                      <a:cubicBezTo>
                        <a:pt x="42813" y="5540"/>
                        <a:pt x="21869" y="20170"/>
                        <a:pt x="2387" y="4565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3" name="任意多边形: 形状 1742">
                  <a:extLst>
                    <a:ext uri="{FF2B5EF4-FFF2-40B4-BE49-F238E27FC236}">
                      <a16:creationId xmlns:a16="http://schemas.microsoft.com/office/drawing/2014/main" id="{F6E5400E-885E-F5FA-CCF7-35031A8B1316}"/>
                    </a:ext>
                  </a:extLst>
                </p:cNvPr>
                <p:cNvSpPr/>
                <p:nvPr/>
              </p:nvSpPr>
              <p:spPr>
                <a:xfrm>
                  <a:off x="7959374" y="1836722"/>
                  <a:ext cx="105031" cy="47291"/>
                </a:xfrm>
                <a:custGeom>
                  <a:avLst/>
                  <a:gdLst>
                    <a:gd name="connsiteX0" fmla="*/ 2310 w 105031"/>
                    <a:gd name="connsiteY0" fmla="*/ 47215 h 47291"/>
                    <a:gd name="connsiteX1" fmla="*/ 0 w 105031"/>
                    <a:gd name="connsiteY1" fmla="*/ 45213 h 47291"/>
                    <a:gd name="connsiteX2" fmla="*/ 105032 w 105031"/>
                    <a:gd name="connsiteY2" fmla="*/ 11948 h 47291"/>
                    <a:gd name="connsiteX3" fmla="*/ 103106 w 105031"/>
                    <a:gd name="connsiteY3" fmla="*/ 14412 h 47291"/>
                    <a:gd name="connsiteX4" fmla="*/ 2310 w 105031"/>
                    <a:gd name="connsiteY4" fmla="*/ 47292 h 47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031" h="47291">
                      <a:moveTo>
                        <a:pt x="2310" y="47215"/>
                      </a:moveTo>
                      <a:lnTo>
                        <a:pt x="0" y="45213"/>
                      </a:lnTo>
                      <a:cubicBezTo>
                        <a:pt x="39502" y="-373"/>
                        <a:pt x="74847" y="-11538"/>
                        <a:pt x="105032" y="11948"/>
                      </a:cubicBezTo>
                      <a:lnTo>
                        <a:pt x="103106" y="14412"/>
                      </a:lnTo>
                      <a:cubicBezTo>
                        <a:pt x="74538" y="-7842"/>
                        <a:pt x="40580" y="3169"/>
                        <a:pt x="2310" y="4729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4" name="任意多边形: 形状 1743">
                  <a:extLst>
                    <a:ext uri="{FF2B5EF4-FFF2-40B4-BE49-F238E27FC236}">
                      <a16:creationId xmlns:a16="http://schemas.microsoft.com/office/drawing/2014/main" id="{2EFC2C7C-B98F-404E-C896-4DD7CAF7525B}"/>
                    </a:ext>
                  </a:extLst>
                </p:cNvPr>
                <p:cNvSpPr/>
                <p:nvPr/>
              </p:nvSpPr>
              <p:spPr>
                <a:xfrm>
                  <a:off x="7959374" y="1870056"/>
                  <a:ext cx="104723" cy="42140"/>
                </a:xfrm>
                <a:custGeom>
                  <a:avLst/>
                  <a:gdLst>
                    <a:gd name="connsiteX0" fmla="*/ 2310 w 104723"/>
                    <a:gd name="connsiteY0" fmla="*/ 42141 h 42140"/>
                    <a:gd name="connsiteX1" fmla="*/ 0 w 104723"/>
                    <a:gd name="connsiteY1" fmla="*/ 40062 h 42140"/>
                    <a:gd name="connsiteX2" fmla="*/ 104723 w 104723"/>
                    <a:gd name="connsiteY2" fmla="*/ 7875 h 42140"/>
                    <a:gd name="connsiteX3" fmla="*/ 103414 w 104723"/>
                    <a:gd name="connsiteY3" fmla="*/ 10647 h 42140"/>
                    <a:gd name="connsiteX4" fmla="*/ 2310 w 104723"/>
                    <a:gd name="connsiteY4" fmla="*/ 42141 h 42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2140">
                      <a:moveTo>
                        <a:pt x="2310" y="42141"/>
                      </a:moveTo>
                      <a:lnTo>
                        <a:pt x="0" y="40062"/>
                      </a:lnTo>
                      <a:cubicBezTo>
                        <a:pt x="34805" y="1175"/>
                        <a:pt x="68070" y="-9066"/>
                        <a:pt x="104723" y="7875"/>
                      </a:cubicBezTo>
                      <a:lnTo>
                        <a:pt x="103414" y="10647"/>
                      </a:lnTo>
                      <a:cubicBezTo>
                        <a:pt x="68224" y="-5601"/>
                        <a:pt x="36037" y="4410"/>
                        <a:pt x="2310" y="4214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5" name="任意多边形: 形状 1744">
                  <a:extLst>
                    <a:ext uri="{FF2B5EF4-FFF2-40B4-BE49-F238E27FC236}">
                      <a16:creationId xmlns:a16="http://schemas.microsoft.com/office/drawing/2014/main" id="{37BD2E71-57F6-5C20-78E1-4E86BAB4A11F}"/>
                    </a:ext>
                  </a:extLst>
                </p:cNvPr>
                <p:cNvSpPr/>
                <p:nvPr/>
              </p:nvSpPr>
              <p:spPr>
                <a:xfrm>
                  <a:off x="7959296" y="1901091"/>
                  <a:ext cx="104877" cy="42753"/>
                </a:xfrm>
                <a:custGeom>
                  <a:avLst/>
                  <a:gdLst>
                    <a:gd name="connsiteX0" fmla="*/ 2541 w 104877"/>
                    <a:gd name="connsiteY0" fmla="*/ 42754 h 42753"/>
                    <a:gd name="connsiteX1" fmla="*/ 0 w 104877"/>
                    <a:gd name="connsiteY1" fmla="*/ 40982 h 42753"/>
                    <a:gd name="connsiteX2" fmla="*/ 104878 w 104877"/>
                    <a:gd name="connsiteY2" fmla="*/ 10490 h 42753"/>
                    <a:gd name="connsiteX3" fmla="*/ 103415 w 104877"/>
                    <a:gd name="connsiteY3" fmla="*/ 13185 h 42753"/>
                    <a:gd name="connsiteX4" fmla="*/ 2541 w 104877"/>
                    <a:gd name="connsiteY4" fmla="*/ 42754 h 42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77" h="42753">
                      <a:moveTo>
                        <a:pt x="2541" y="42754"/>
                      </a:moveTo>
                      <a:lnTo>
                        <a:pt x="0" y="40982"/>
                      </a:lnTo>
                      <a:cubicBezTo>
                        <a:pt x="29030" y="248"/>
                        <a:pt x="66299" y="-10532"/>
                        <a:pt x="104878" y="10490"/>
                      </a:cubicBezTo>
                      <a:lnTo>
                        <a:pt x="103415" y="13185"/>
                      </a:lnTo>
                      <a:cubicBezTo>
                        <a:pt x="66299" y="-7067"/>
                        <a:pt x="30493" y="3482"/>
                        <a:pt x="2541" y="4275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6" name="任意多边形: 形状 1745">
                  <a:extLst>
                    <a:ext uri="{FF2B5EF4-FFF2-40B4-BE49-F238E27FC236}">
                      <a16:creationId xmlns:a16="http://schemas.microsoft.com/office/drawing/2014/main" id="{778E1F9A-48C7-41EE-9638-BF9F9C18E33D}"/>
                    </a:ext>
                  </a:extLst>
                </p:cNvPr>
                <p:cNvSpPr/>
                <p:nvPr/>
              </p:nvSpPr>
              <p:spPr>
                <a:xfrm>
                  <a:off x="7959374" y="1931098"/>
                  <a:ext cx="104723" cy="45472"/>
                </a:xfrm>
                <a:custGeom>
                  <a:avLst/>
                  <a:gdLst>
                    <a:gd name="connsiteX0" fmla="*/ 2310 w 104723"/>
                    <a:gd name="connsiteY0" fmla="*/ 45396 h 45472"/>
                    <a:gd name="connsiteX1" fmla="*/ 0 w 104723"/>
                    <a:gd name="connsiteY1" fmla="*/ 43394 h 45472"/>
                    <a:gd name="connsiteX2" fmla="*/ 104723 w 104723"/>
                    <a:gd name="connsiteY2" fmla="*/ 6278 h 45472"/>
                    <a:gd name="connsiteX3" fmla="*/ 103491 w 104723"/>
                    <a:gd name="connsiteY3" fmla="*/ 9128 h 45472"/>
                    <a:gd name="connsiteX4" fmla="*/ 2387 w 104723"/>
                    <a:gd name="connsiteY4" fmla="*/ 45473 h 45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5472">
                      <a:moveTo>
                        <a:pt x="2310" y="45396"/>
                      </a:moveTo>
                      <a:lnTo>
                        <a:pt x="0" y="43394"/>
                      </a:lnTo>
                      <a:cubicBezTo>
                        <a:pt x="34574" y="3814"/>
                        <a:pt x="70765" y="-9045"/>
                        <a:pt x="104723" y="6278"/>
                      </a:cubicBezTo>
                      <a:lnTo>
                        <a:pt x="103491" y="9128"/>
                      </a:lnTo>
                      <a:cubicBezTo>
                        <a:pt x="62372" y="-9430"/>
                        <a:pt x="25796" y="18676"/>
                        <a:pt x="2387" y="4547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7" name="任意多边形: 形状 1746">
                  <a:extLst>
                    <a:ext uri="{FF2B5EF4-FFF2-40B4-BE49-F238E27FC236}">
                      <a16:creationId xmlns:a16="http://schemas.microsoft.com/office/drawing/2014/main" id="{59E77DFC-E9F0-C884-AA71-75C162EE5038}"/>
                    </a:ext>
                  </a:extLst>
                </p:cNvPr>
                <p:cNvSpPr/>
                <p:nvPr/>
              </p:nvSpPr>
              <p:spPr>
                <a:xfrm>
                  <a:off x="7959374" y="1966745"/>
                  <a:ext cx="104800" cy="34159"/>
                </a:xfrm>
                <a:custGeom>
                  <a:avLst/>
                  <a:gdLst>
                    <a:gd name="connsiteX0" fmla="*/ 2387 w 104800"/>
                    <a:gd name="connsiteY0" fmla="*/ 34159 h 34159"/>
                    <a:gd name="connsiteX1" fmla="*/ 0 w 104800"/>
                    <a:gd name="connsiteY1" fmla="*/ 32234 h 34159"/>
                    <a:gd name="connsiteX2" fmla="*/ 104801 w 104800"/>
                    <a:gd name="connsiteY2" fmla="*/ 9749 h 34159"/>
                    <a:gd name="connsiteX3" fmla="*/ 103491 w 104800"/>
                    <a:gd name="connsiteY3" fmla="*/ 12521 h 34159"/>
                    <a:gd name="connsiteX4" fmla="*/ 2464 w 104800"/>
                    <a:gd name="connsiteY4" fmla="*/ 34159 h 34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34159">
                      <a:moveTo>
                        <a:pt x="2387" y="34159"/>
                      </a:moveTo>
                      <a:lnTo>
                        <a:pt x="0" y="32234"/>
                      </a:lnTo>
                      <a:cubicBezTo>
                        <a:pt x="26412" y="-492"/>
                        <a:pt x="65606" y="-8885"/>
                        <a:pt x="104801" y="9749"/>
                      </a:cubicBezTo>
                      <a:lnTo>
                        <a:pt x="103491" y="12521"/>
                      </a:lnTo>
                      <a:cubicBezTo>
                        <a:pt x="65683" y="-5497"/>
                        <a:pt x="27952" y="2588"/>
                        <a:pt x="2464" y="3415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8" name="任意多边形: 形状 1747">
                  <a:extLst>
                    <a:ext uri="{FF2B5EF4-FFF2-40B4-BE49-F238E27FC236}">
                      <a16:creationId xmlns:a16="http://schemas.microsoft.com/office/drawing/2014/main" id="{5BDEBFDD-1551-231B-8E6B-F4ED890F2C94}"/>
                    </a:ext>
                  </a:extLst>
                </p:cNvPr>
                <p:cNvSpPr/>
                <p:nvPr/>
              </p:nvSpPr>
              <p:spPr>
                <a:xfrm>
                  <a:off x="7959374" y="1997970"/>
                  <a:ext cx="104800" cy="28113"/>
                </a:xfrm>
                <a:custGeom>
                  <a:avLst/>
                  <a:gdLst>
                    <a:gd name="connsiteX0" fmla="*/ 2310 w 104800"/>
                    <a:gd name="connsiteY0" fmla="*/ 28114 h 28113"/>
                    <a:gd name="connsiteX1" fmla="*/ 0 w 104800"/>
                    <a:gd name="connsiteY1" fmla="*/ 26035 h 28113"/>
                    <a:gd name="connsiteX2" fmla="*/ 104801 w 104800"/>
                    <a:gd name="connsiteY2" fmla="*/ 14715 h 28113"/>
                    <a:gd name="connsiteX3" fmla="*/ 103260 w 104800"/>
                    <a:gd name="connsiteY3" fmla="*/ 17410 h 28113"/>
                    <a:gd name="connsiteX4" fmla="*/ 2310 w 104800"/>
                    <a:gd name="connsiteY4" fmla="*/ 28114 h 28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28113">
                      <a:moveTo>
                        <a:pt x="2310" y="28114"/>
                      </a:moveTo>
                      <a:lnTo>
                        <a:pt x="0" y="26035"/>
                      </a:lnTo>
                      <a:cubicBezTo>
                        <a:pt x="26951" y="-4150"/>
                        <a:pt x="65144" y="-8308"/>
                        <a:pt x="104801" y="14715"/>
                      </a:cubicBezTo>
                      <a:lnTo>
                        <a:pt x="103260" y="17410"/>
                      </a:lnTo>
                      <a:cubicBezTo>
                        <a:pt x="64374" y="-5074"/>
                        <a:pt x="28491" y="-1224"/>
                        <a:pt x="2310" y="2811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9" name="任意多边形: 形状 1748">
                  <a:extLst>
                    <a:ext uri="{FF2B5EF4-FFF2-40B4-BE49-F238E27FC236}">
                      <a16:creationId xmlns:a16="http://schemas.microsoft.com/office/drawing/2014/main" id="{70ECDF03-D679-0E92-EF22-E08318A37C23}"/>
                    </a:ext>
                  </a:extLst>
                </p:cNvPr>
                <p:cNvSpPr/>
                <p:nvPr/>
              </p:nvSpPr>
              <p:spPr>
                <a:xfrm>
                  <a:off x="7959374" y="2032528"/>
                  <a:ext cx="104877" cy="32057"/>
                </a:xfrm>
                <a:custGeom>
                  <a:avLst/>
                  <a:gdLst>
                    <a:gd name="connsiteX0" fmla="*/ 2387 w 104877"/>
                    <a:gd name="connsiteY0" fmla="*/ 32057 h 32057"/>
                    <a:gd name="connsiteX1" fmla="*/ 0 w 104877"/>
                    <a:gd name="connsiteY1" fmla="*/ 30132 h 32057"/>
                    <a:gd name="connsiteX2" fmla="*/ 104877 w 104877"/>
                    <a:gd name="connsiteY2" fmla="*/ 14424 h 32057"/>
                    <a:gd name="connsiteX3" fmla="*/ 103337 w 104877"/>
                    <a:gd name="connsiteY3" fmla="*/ 17119 h 32057"/>
                    <a:gd name="connsiteX4" fmla="*/ 2387 w 104877"/>
                    <a:gd name="connsiteY4" fmla="*/ 32057 h 32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77" h="32057">
                      <a:moveTo>
                        <a:pt x="2387" y="32057"/>
                      </a:moveTo>
                      <a:lnTo>
                        <a:pt x="0" y="30132"/>
                      </a:lnTo>
                      <a:cubicBezTo>
                        <a:pt x="27336" y="-3672"/>
                        <a:pt x="64605" y="-9216"/>
                        <a:pt x="104877" y="14424"/>
                      </a:cubicBezTo>
                      <a:lnTo>
                        <a:pt x="103337" y="17119"/>
                      </a:lnTo>
                      <a:cubicBezTo>
                        <a:pt x="64528" y="-5751"/>
                        <a:pt x="28645" y="-438"/>
                        <a:pt x="2387" y="3205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0" name="任意多边形: 形状 1749">
                  <a:extLst>
                    <a:ext uri="{FF2B5EF4-FFF2-40B4-BE49-F238E27FC236}">
                      <a16:creationId xmlns:a16="http://schemas.microsoft.com/office/drawing/2014/main" id="{AA9CF831-2D5A-8141-0B42-9926F9EE6344}"/>
                    </a:ext>
                  </a:extLst>
                </p:cNvPr>
                <p:cNvSpPr/>
                <p:nvPr/>
              </p:nvSpPr>
              <p:spPr>
                <a:xfrm>
                  <a:off x="7959451" y="2058434"/>
                  <a:ext cx="104723" cy="33871"/>
                </a:xfrm>
                <a:custGeom>
                  <a:avLst/>
                  <a:gdLst>
                    <a:gd name="connsiteX0" fmla="*/ 2233 w 104723"/>
                    <a:gd name="connsiteY0" fmla="*/ 33872 h 33871"/>
                    <a:gd name="connsiteX1" fmla="*/ 0 w 104723"/>
                    <a:gd name="connsiteY1" fmla="*/ 31793 h 33871"/>
                    <a:gd name="connsiteX2" fmla="*/ 104724 w 104723"/>
                    <a:gd name="connsiteY2" fmla="*/ 11233 h 33871"/>
                    <a:gd name="connsiteX3" fmla="*/ 103337 w 104723"/>
                    <a:gd name="connsiteY3" fmla="*/ 14005 h 33871"/>
                    <a:gd name="connsiteX4" fmla="*/ 2233 w 104723"/>
                    <a:gd name="connsiteY4" fmla="*/ 33872 h 33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33871">
                      <a:moveTo>
                        <a:pt x="2233" y="33872"/>
                      </a:moveTo>
                      <a:lnTo>
                        <a:pt x="0" y="31793"/>
                      </a:lnTo>
                      <a:cubicBezTo>
                        <a:pt x="31802" y="-2242"/>
                        <a:pt x="65067" y="-8710"/>
                        <a:pt x="104724" y="11233"/>
                      </a:cubicBezTo>
                      <a:lnTo>
                        <a:pt x="103337" y="14005"/>
                      </a:lnTo>
                      <a:cubicBezTo>
                        <a:pt x="65067" y="-5322"/>
                        <a:pt x="32957" y="992"/>
                        <a:pt x="2233" y="3387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1" name="任意多边形: 形状 1750">
                  <a:extLst>
                    <a:ext uri="{FF2B5EF4-FFF2-40B4-BE49-F238E27FC236}">
                      <a16:creationId xmlns:a16="http://schemas.microsoft.com/office/drawing/2014/main" id="{4E7860AB-0CE1-3278-8707-2D1871AB8C96}"/>
                    </a:ext>
                  </a:extLst>
                </p:cNvPr>
                <p:cNvSpPr/>
                <p:nvPr/>
              </p:nvSpPr>
              <p:spPr>
                <a:xfrm>
                  <a:off x="7959605" y="2093154"/>
                  <a:ext cx="104261" cy="32955"/>
                </a:xfrm>
                <a:custGeom>
                  <a:avLst/>
                  <a:gdLst>
                    <a:gd name="connsiteX0" fmla="*/ 2002 w 104261"/>
                    <a:gd name="connsiteY0" fmla="*/ 32879 h 32955"/>
                    <a:gd name="connsiteX1" fmla="*/ 0 w 104261"/>
                    <a:gd name="connsiteY1" fmla="*/ 30569 h 32955"/>
                    <a:gd name="connsiteX2" fmla="*/ 104261 w 104261"/>
                    <a:gd name="connsiteY2" fmla="*/ 3310 h 32955"/>
                    <a:gd name="connsiteX3" fmla="*/ 103568 w 104261"/>
                    <a:gd name="connsiteY3" fmla="*/ 6313 h 32955"/>
                    <a:gd name="connsiteX4" fmla="*/ 2002 w 104261"/>
                    <a:gd name="connsiteY4" fmla="*/ 32956 h 32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32955">
                      <a:moveTo>
                        <a:pt x="2002" y="32879"/>
                      </a:moveTo>
                      <a:lnTo>
                        <a:pt x="0" y="30569"/>
                      </a:lnTo>
                      <a:cubicBezTo>
                        <a:pt x="30878" y="3310"/>
                        <a:pt x="64990" y="-5545"/>
                        <a:pt x="104261" y="3310"/>
                      </a:cubicBezTo>
                      <a:lnTo>
                        <a:pt x="103568" y="6313"/>
                      </a:lnTo>
                      <a:cubicBezTo>
                        <a:pt x="65298" y="-2311"/>
                        <a:pt x="32110" y="6313"/>
                        <a:pt x="2002" y="3295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2" name="任意多边形: 形状 1751">
                  <a:extLst>
                    <a:ext uri="{FF2B5EF4-FFF2-40B4-BE49-F238E27FC236}">
                      <a16:creationId xmlns:a16="http://schemas.microsoft.com/office/drawing/2014/main" id="{47102E20-97B0-6550-9CDD-19A53D7B2F8C}"/>
                    </a:ext>
                  </a:extLst>
                </p:cNvPr>
                <p:cNvSpPr/>
                <p:nvPr/>
              </p:nvSpPr>
              <p:spPr>
                <a:xfrm>
                  <a:off x="7959605" y="2139421"/>
                  <a:ext cx="104184" cy="28347"/>
                </a:xfrm>
                <a:custGeom>
                  <a:avLst/>
                  <a:gdLst>
                    <a:gd name="connsiteX0" fmla="*/ 1848 w 104184"/>
                    <a:gd name="connsiteY0" fmla="*/ 28347 h 28347"/>
                    <a:gd name="connsiteX1" fmla="*/ 0 w 104184"/>
                    <a:gd name="connsiteY1" fmla="*/ 25883 h 28347"/>
                    <a:gd name="connsiteX2" fmla="*/ 104184 w 104184"/>
                    <a:gd name="connsiteY2" fmla="*/ 4168 h 28347"/>
                    <a:gd name="connsiteX3" fmla="*/ 103414 w 104184"/>
                    <a:gd name="connsiteY3" fmla="*/ 7171 h 28347"/>
                    <a:gd name="connsiteX4" fmla="*/ 1771 w 104184"/>
                    <a:gd name="connsiteY4" fmla="*/ 28347 h 28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84" h="28347">
                      <a:moveTo>
                        <a:pt x="1848" y="28347"/>
                      </a:moveTo>
                      <a:lnTo>
                        <a:pt x="0" y="25883"/>
                      </a:lnTo>
                      <a:cubicBezTo>
                        <a:pt x="33342" y="1319"/>
                        <a:pt x="65452" y="-5380"/>
                        <a:pt x="104184" y="4168"/>
                      </a:cubicBezTo>
                      <a:lnTo>
                        <a:pt x="103414" y="7171"/>
                      </a:lnTo>
                      <a:cubicBezTo>
                        <a:pt x="65683" y="-2146"/>
                        <a:pt x="34343" y="4399"/>
                        <a:pt x="1771" y="2834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3" name="任意多边形: 形状 1752">
                  <a:extLst>
                    <a:ext uri="{FF2B5EF4-FFF2-40B4-BE49-F238E27FC236}">
                      <a16:creationId xmlns:a16="http://schemas.microsoft.com/office/drawing/2014/main" id="{4E54AB2E-F437-B51A-516E-3BA8B12A2385}"/>
                    </a:ext>
                  </a:extLst>
                </p:cNvPr>
                <p:cNvSpPr/>
                <p:nvPr/>
              </p:nvSpPr>
              <p:spPr>
                <a:xfrm>
                  <a:off x="7959451" y="2174327"/>
                  <a:ext cx="104569" cy="30094"/>
                </a:xfrm>
                <a:custGeom>
                  <a:avLst/>
                  <a:gdLst>
                    <a:gd name="connsiteX0" fmla="*/ 2156 w 104569"/>
                    <a:gd name="connsiteY0" fmla="*/ 30095 h 30094"/>
                    <a:gd name="connsiteX1" fmla="*/ 0 w 104569"/>
                    <a:gd name="connsiteY1" fmla="*/ 27862 h 30094"/>
                    <a:gd name="connsiteX2" fmla="*/ 104570 w 104569"/>
                    <a:gd name="connsiteY2" fmla="*/ 9766 h 30094"/>
                    <a:gd name="connsiteX3" fmla="*/ 103337 w 104569"/>
                    <a:gd name="connsiteY3" fmla="*/ 12615 h 30094"/>
                    <a:gd name="connsiteX4" fmla="*/ 2079 w 104569"/>
                    <a:gd name="connsiteY4" fmla="*/ 30095 h 30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30094">
                      <a:moveTo>
                        <a:pt x="2156" y="30095"/>
                      </a:moveTo>
                      <a:lnTo>
                        <a:pt x="0" y="27862"/>
                      </a:lnTo>
                      <a:cubicBezTo>
                        <a:pt x="31417" y="-2015"/>
                        <a:pt x="63681" y="-7560"/>
                        <a:pt x="104570" y="9766"/>
                      </a:cubicBezTo>
                      <a:lnTo>
                        <a:pt x="103337" y="12615"/>
                      </a:lnTo>
                      <a:cubicBezTo>
                        <a:pt x="63142" y="-4480"/>
                        <a:pt x="32880" y="834"/>
                        <a:pt x="2079" y="3009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4" name="任意多边形: 形状 1753">
                  <a:extLst>
                    <a:ext uri="{FF2B5EF4-FFF2-40B4-BE49-F238E27FC236}">
                      <a16:creationId xmlns:a16="http://schemas.microsoft.com/office/drawing/2014/main" id="{398D1A99-6A64-E058-6153-289EC1CA834B}"/>
                    </a:ext>
                  </a:extLst>
                </p:cNvPr>
                <p:cNvSpPr/>
                <p:nvPr/>
              </p:nvSpPr>
              <p:spPr>
                <a:xfrm>
                  <a:off x="7959605" y="2220162"/>
                  <a:ext cx="104569" cy="26611"/>
                </a:xfrm>
                <a:custGeom>
                  <a:avLst/>
                  <a:gdLst>
                    <a:gd name="connsiteX0" fmla="*/ 1925 w 104569"/>
                    <a:gd name="connsiteY0" fmla="*/ 26611 h 26611"/>
                    <a:gd name="connsiteX1" fmla="*/ 0 w 104569"/>
                    <a:gd name="connsiteY1" fmla="*/ 24224 h 26611"/>
                    <a:gd name="connsiteX2" fmla="*/ 104570 w 104569"/>
                    <a:gd name="connsiteY2" fmla="*/ 11211 h 26611"/>
                    <a:gd name="connsiteX3" fmla="*/ 103106 w 104569"/>
                    <a:gd name="connsiteY3" fmla="*/ 13906 h 26611"/>
                    <a:gd name="connsiteX4" fmla="*/ 1848 w 104569"/>
                    <a:gd name="connsiteY4" fmla="*/ 26611 h 26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611">
                      <a:moveTo>
                        <a:pt x="1925" y="26611"/>
                      </a:moveTo>
                      <a:lnTo>
                        <a:pt x="0" y="24224"/>
                      </a:lnTo>
                      <a:cubicBezTo>
                        <a:pt x="34574" y="-2881"/>
                        <a:pt x="69764" y="-7270"/>
                        <a:pt x="104570" y="11211"/>
                      </a:cubicBezTo>
                      <a:lnTo>
                        <a:pt x="103106" y="13906"/>
                      </a:lnTo>
                      <a:cubicBezTo>
                        <a:pt x="69533" y="-3882"/>
                        <a:pt x="35421" y="353"/>
                        <a:pt x="1848" y="2661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5" name="任意多边形: 形状 1754">
                  <a:extLst>
                    <a:ext uri="{FF2B5EF4-FFF2-40B4-BE49-F238E27FC236}">
                      <a16:creationId xmlns:a16="http://schemas.microsoft.com/office/drawing/2014/main" id="{7419235E-488C-14DB-447E-0D7497236765}"/>
                    </a:ext>
                  </a:extLst>
                </p:cNvPr>
                <p:cNvSpPr/>
                <p:nvPr/>
              </p:nvSpPr>
              <p:spPr>
                <a:xfrm>
                  <a:off x="7959682" y="2286283"/>
                  <a:ext cx="104107" cy="20628"/>
                </a:xfrm>
                <a:custGeom>
                  <a:avLst/>
                  <a:gdLst>
                    <a:gd name="connsiteX0" fmla="*/ 1694 w 104107"/>
                    <a:gd name="connsiteY0" fmla="*/ 20629 h 20628"/>
                    <a:gd name="connsiteX1" fmla="*/ 0 w 104107"/>
                    <a:gd name="connsiteY1" fmla="*/ 18088 h 20628"/>
                    <a:gd name="connsiteX2" fmla="*/ 104108 w 104107"/>
                    <a:gd name="connsiteY2" fmla="*/ 4997 h 20628"/>
                    <a:gd name="connsiteX3" fmla="*/ 103415 w 104107"/>
                    <a:gd name="connsiteY3" fmla="*/ 8000 h 20628"/>
                    <a:gd name="connsiteX4" fmla="*/ 1694 w 104107"/>
                    <a:gd name="connsiteY4" fmla="*/ 20629 h 20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07" h="20628">
                      <a:moveTo>
                        <a:pt x="1694" y="20629"/>
                      </a:moveTo>
                      <a:lnTo>
                        <a:pt x="0" y="18088"/>
                      </a:lnTo>
                      <a:cubicBezTo>
                        <a:pt x="27490" y="-393"/>
                        <a:pt x="61525" y="-4628"/>
                        <a:pt x="104108" y="4997"/>
                      </a:cubicBezTo>
                      <a:lnTo>
                        <a:pt x="103415" y="8000"/>
                      </a:lnTo>
                      <a:cubicBezTo>
                        <a:pt x="61679" y="-1471"/>
                        <a:pt x="28414" y="2687"/>
                        <a:pt x="1694" y="2062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6" name="任意多边形: 形状 1755">
                  <a:extLst>
                    <a:ext uri="{FF2B5EF4-FFF2-40B4-BE49-F238E27FC236}">
                      <a16:creationId xmlns:a16="http://schemas.microsoft.com/office/drawing/2014/main" id="{B4A8AEE2-F311-2506-8915-D2A90B3B88E6}"/>
                    </a:ext>
                  </a:extLst>
                </p:cNvPr>
                <p:cNvSpPr/>
                <p:nvPr/>
              </p:nvSpPr>
              <p:spPr>
                <a:xfrm>
                  <a:off x="7959836" y="2318478"/>
                  <a:ext cx="104030" cy="16077"/>
                </a:xfrm>
                <a:custGeom>
                  <a:avLst/>
                  <a:gdLst>
                    <a:gd name="connsiteX0" fmla="*/ 1386 w 104030"/>
                    <a:gd name="connsiteY0" fmla="*/ 16078 h 16077"/>
                    <a:gd name="connsiteX1" fmla="*/ 0 w 104030"/>
                    <a:gd name="connsiteY1" fmla="*/ 13306 h 16077"/>
                    <a:gd name="connsiteX2" fmla="*/ 104030 w 104030"/>
                    <a:gd name="connsiteY2" fmla="*/ 7068 h 16077"/>
                    <a:gd name="connsiteX3" fmla="*/ 103106 w 104030"/>
                    <a:gd name="connsiteY3" fmla="*/ 9995 h 16077"/>
                    <a:gd name="connsiteX4" fmla="*/ 1386 w 104030"/>
                    <a:gd name="connsiteY4" fmla="*/ 16001 h 16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030" h="16077">
                      <a:moveTo>
                        <a:pt x="1386" y="16078"/>
                      </a:moveTo>
                      <a:lnTo>
                        <a:pt x="0" y="13306"/>
                      </a:lnTo>
                      <a:cubicBezTo>
                        <a:pt x="29646" y="-1941"/>
                        <a:pt x="66607" y="-4174"/>
                        <a:pt x="104030" y="7068"/>
                      </a:cubicBezTo>
                      <a:lnTo>
                        <a:pt x="103106" y="9995"/>
                      </a:lnTo>
                      <a:cubicBezTo>
                        <a:pt x="66453" y="-1017"/>
                        <a:pt x="30262" y="1139"/>
                        <a:pt x="1386" y="1600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7" name="任意多边形: 形状 1756">
                  <a:extLst>
                    <a:ext uri="{FF2B5EF4-FFF2-40B4-BE49-F238E27FC236}">
                      <a16:creationId xmlns:a16="http://schemas.microsoft.com/office/drawing/2014/main" id="{483170C4-6F05-BDD2-09B6-1D115F538778}"/>
                    </a:ext>
                  </a:extLst>
                </p:cNvPr>
                <p:cNvSpPr/>
                <p:nvPr/>
              </p:nvSpPr>
              <p:spPr>
                <a:xfrm>
                  <a:off x="7959990" y="2356673"/>
                  <a:ext cx="103953" cy="12842"/>
                </a:xfrm>
                <a:custGeom>
                  <a:avLst/>
                  <a:gdLst>
                    <a:gd name="connsiteX0" fmla="*/ 102952 w 103953"/>
                    <a:gd name="connsiteY0" fmla="*/ 12842 h 12842"/>
                    <a:gd name="connsiteX1" fmla="*/ 1155 w 103953"/>
                    <a:gd name="connsiteY1" fmla="*/ 12226 h 12842"/>
                    <a:gd name="connsiteX2" fmla="*/ 0 w 103953"/>
                    <a:gd name="connsiteY2" fmla="*/ 9377 h 12842"/>
                    <a:gd name="connsiteX3" fmla="*/ 103953 w 103953"/>
                    <a:gd name="connsiteY3" fmla="*/ 9916 h 12842"/>
                    <a:gd name="connsiteX4" fmla="*/ 102952 w 103953"/>
                    <a:gd name="connsiteY4" fmla="*/ 12842 h 128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2842">
                      <a:moveTo>
                        <a:pt x="102952" y="12842"/>
                      </a:moveTo>
                      <a:cubicBezTo>
                        <a:pt x="64374" y="60"/>
                        <a:pt x="31109" y="-171"/>
                        <a:pt x="1155" y="12226"/>
                      </a:cubicBezTo>
                      <a:lnTo>
                        <a:pt x="0" y="9377"/>
                      </a:lnTo>
                      <a:cubicBezTo>
                        <a:pt x="30647" y="-3328"/>
                        <a:pt x="64682" y="-3097"/>
                        <a:pt x="103953" y="9916"/>
                      </a:cubicBezTo>
                      <a:lnTo>
                        <a:pt x="102952" y="12842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8" name="任意多边形: 形状 1757">
                  <a:extLst>
                    <a:ext uri="{FF2B5EF4-FFF2-40B4-BE49-F238E27FC236}">
                      <a16:creationId xmlns:a16="http://schemas.microsoft.com/office/drawing/2014/main" id="{AC9D221E-32A4-2B16-12AA-A104911C109B}"/>
                    </a:ext>
                  </a:extLst>
                </p:cNvPr>
                <p:cNvSpPr/>
                <p:nvPr/>
              </p:nvSpPr>
              <p:spPr>
                <a:xfrm>
                  <a:off x="7959682" y="2382938"/>
                  <a:ext cx="104338" cy="16993"/>
                </a:xfrm>
                <a:custGeom>
                  <a:avLst/>
                  <a:gdLst>
                    <a:gd name="connsiteX0" fmla="*/ 1771 w 104338"/>
                    <a:gd name="connsiteY0" fmla="*/ 16993 h 16993"/>
                    <a:gd name="connsiteX1" fmla="*/ 0 w 104338"/>
                    <a:gd name="connsiteY1" fmla="*/ 14452 h 16993"/>
                    <a:gd name="connsiteX2" fmla="*/ 104339 w 104338"/>
                    <a:gd name="connsiteY2" fmla="*/ 11834 h 16993"/>
                    <a:gd name="connsiteX3" fmla="*/ 103184 w 104338"/>
                    <a:gd name="connsiteY3" fmla="*/ 14683 h 16993"/>
                    <a:gd name="connsiteX4" fmla="*/ 1694 w 104338"/>
                    <a:gd name="connsiteY4" fmla="*/ 16916 h 169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6993">
                      <a:moveTo>
                        <a:pt x="1771" y="16993"/>
                      </a:moveTo>
                      <a:lnTo>
                        <a:pt x="0" y="14452"/>
                      </a:lnTo>
                      <a:cubicBezTo>
                        <a:pt x="25796" y="-3874"/>
                        <a:pt x="61833" y="-4798"/>
                        <a:pt x="104339" y="11834"/>
                      </a:cubicBezTo>
                      <a:lnTo>
                        <a:pt x="103184" y="14683"/>
                      </a:lnTo>
                      <a:cubicBezTo>
                        <a:pt x="61679" y="-1564"/>
                        <a:pt x="26643" y="-794"/>
                        <a:pt x="1694" y="1691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9" name="任意多边形: 形状 1758">
                  <a:extLst>
                    <a:ext uri="{FF2B5EF4-FFF2-40B4-BE49-F238E27FC236}">
                      <a16:creationId xmlns:a16="http://schemas.microsoft.com/office/drawing/2014/main" id="{3B581EF1-3CE2-82AC-242C-DF76C87817DC}"/>
                    </a:ext>
                  </a:extLst>
                </p:cNvPr>
                <p:cNvSpPr/>
                <p:nvPr/>
              </p:nvSpPr>
              <p:spPr>
                <a:xfrm>
                  <a:off x="7959605" y="2390941"/>
                  <a:ext cx="104415" cy="18153"/>
                </a:xfrm>
                <a:custGeom>
                  <a:avLst/>
                  <a:gdLst>
                    <a:gd name="connsiteX0" fmla="*/ 1925 w 104415"/>
                    <a:gd name="connsiteY0" fmla="*/ 18154 h 18153"/>
                    <a:gd name="connsiteX1" fmla="*/ 0 w 104415"/>
                    <a:gd name="connsiteY1" fmla="*/ 15767 h 18153"/>
                    <a:gd name="connsiteX2" fmla="*/ 104415 w 104415"/>
                    <a:gd name="connsiteY2" fmla="*/ 10607 h 18153"/>
                    <a:gd name="connsiteX3" fmla="*/ 103337 w 104415"/>
                    <a:gd name="connsiteY3" fmla="*/ 13457 h 18153"/>
                    <a:gd name="connsiteX4" fmla="*/ 1925 w 104415"/>
                    <a:gd name="connsiteY4" fmla="*/ 18154 h 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18153">
                      <a:moveTo>
                        <a:pt x="1925" y="18154"/>
                      </a:moveTo>
                      <a:lnTo>
                        <a:pt x="0" y="15767"/>
                      </a:lnTo>
                      <a:cubicBezTo>
                        <a:pt x="23948" y="-3253"/>
                        <a:pt x="62988" y="-5178"/>
                        <a:pt x="104415" y="10607"/>
                      </a:cubicBezTo>
                      <a:lnTo>
                        <a:pt x="103337" y="13457"/>
                      </a:lnTo>
                      <a:cubicBezTo>
                        <a:pt x="62911" y="-1944"/>
                        <a:pt x="25026" y="-173"/>
                        <a:pt x="1925" y="1815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0" name="任意多边形: 形状 1759">
                  <a:extLst>
                    <a:ext uri="{FF2B5EF4-FFF2-40B4-BE49-F238E27FC236}">
                      <a16:creationId xmlns:a16="http://schemas.microsoft.com/office/drawing/2014/main" id="{4608491C-0B59-87A9-CCA4-7B6584904733}"/>
                    </a:ext>
                  </a:extLst>
                </p:cNvPr>
                <p:cNvSpPr/>
                <p:nvPr/>
              </p:nvSpPr>
              <p:spPr>
                <a:xfrm>
                  <a:off x="7959682" y="2421790"/>
                  <a:ext cx="104261" cy="17335"/>
                </a:xfrm>
                <a:custGeom>
                  <a:avLst/>
                  <a:gdLst>
                    <a:gd name="connsiteX0" fmla="*/ 1771 w 104261"/>
                    <a:gd name="connsiteY0" fmla="*/ 17335 h 17335"/>
                    <a:gd name="connsiteX1" fmla="*/ 0 w 104261"/>
                    <a:gd name="connsiteY1" fmla="*/ 14794 h 17335"/>
                    <a:gd name="connsiteX2" fmla="*/ 104262 w 104261"/>
                    <a:gd name="connsiteY2" fmla="*/ 7248 h 17335"/>
                    <a:gd name="connsiteX3" fmla="*/ 103415 w 104261"/>
                    <a:gd name="connsiteY3" fmla="*/ 10174 h 17335"/>
                    <a:gd name="connsiteX4" fmla="*/ 1848 w 104261"/>
                    <a:gd name="connsiteY4" fmla="*/ 17335 h 17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17335">
                      <a:moveTo>
                        <a:pt x="1771" y="17335"/>
                      </a:moveTo>
                      <a:lnTo>
                        <a:pt x="0" y="14794"/>
                      </a:lnTo>
                      <a:cubicBezTo>
                        <a:pt x="23101" y="-1684"/>
                        <a:pt x="63989" y="-4687"/>
                        <a:pt x="104262" y="7248"/>
                      </a:cubicBezTo>
                      <a:lnTo>
                        <a:pt x="103415" y="10174"/>
                      </a:lnTo>
                      <a:cubicBezTo>
                        <a:pt x="64066" y="-1453"/>
                        <a:pt x="24179" y="1319"/>
                        <a:pt x="1848" y="1733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1" name="任意多边形: 形状 1760">
                  <a:extLst>
                    <a:ext uri="{FF2B5EF4-FFF2-40B4-BE49-F238E27FC236}">
                      <a16:creationId xmlns:a16="http://schemas.microsoft.com/office/drawing/2014/main" id="{B981256A-A5FC-1E64-229D-E33589871296}"/>
                    </a:ext>
                  </a:extLst>
                </p:cNvPr>
                <p:cNvSpPr/>
                <p:nvPr/>
              </p:nvSpPr>
              <p:spPr>
                <a:xfrm>
                  <a:off x="7959682" y="2435038"/>
                  <a:ext cx="104338" cy="17639"/>
                </a:xfrm>
                <a:custGeom>
                  <a:avLst/>
                  <a:gdLst>
                    <a:gd name="connsiteX0" fmla="*/ 1771 w 104338"/>
                    <a:gd name="connsiteY0" fmla="*/ 17640 h 17639"/>
                    <a:gd name="connsiteX1" fmla="*/ 0 w 104338"/>
                    <a:gd name="connsiteY1" fmla="*/ 15099 h 17639"/>
                    <a:gd name="connsiteX2" fmla="*/ 104339 w 104338"/>
                    <a:gd name="connsiteY2" fmla="*/ 9401 h 17639"/>
                    <a:gd name="connsiteX3" fmla="*/ 103260 w 104338"/>
                    <a:gd name="connsiteY3" fmla="*/ 12327 h 17639"/>
                    <a:gd name="connsiteX4" fmla="*/ 1771 w 104338"/>
                    <a:gd name="connsiteY4" fmla="*/ 17640 h 17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7639">
                      <a:moveTo>
                        <a:pt x="1771" y="17640"/>
                      </a:moveTo>
                      <a:lnTo>
                        <a:pt x="0" y="15099"/>
                      </a:lnTo>
                      <a:cubicBezTo>
                        <a:pt x="25565" y="-2766"/>
                        <a:pt x="65529" y="-4922"/>
                        <a:pt x="104339" y="9401"/>
                      </a:cubicBezTo>
                      <a:lnTo>
                        <a:pt x="103260" y="12327"/>
                      </a:lnTo>
                      <a:cubicBezTo>
                        <a:pt x="65375" y="-1688"/>
                        <a:pt x="26489" y="314"/>
                        <a:pt x="1771" y="1764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2" name="任意多边形: 形状 1761">
                  <a:extLst>
                    <a:ext uri="{FF2B5EF4-FFF2-40B4-BE49-F238E27FC236}">
                      <a16:creationId xmlns:a16="http://schemas.microsoft.com/office/drawing/2014/main" id="{7B7EBECC-23BD-4D94-0C8F-8EFE76F356D8}"/>
                    </a:ext>
                  </a:extLst>
                </p:cNvPr>
                <p:cNvSpPr/>
                <p:nvPr/>
              </p:nvSpPr>
              <p:spPr>
                <a:xfrm>
                  <a:off x="7959296" y="2486675"/>
                  <a:ext cx="104723" cy="42774"/>
                </a:xfrm>
                <a:custGeom>
                  <a:avLst/>
                  <a:gdLst>
                    <a:gd name="connsiteX0" fmla="*/ 2541 w 104723"/>
                    <a:gd name="connsiteY0" fmla="*/ 42774 h 42774"/>
                    <a:gd name="connsiteX1" fmla="*/ 0 w 104723"/>
                    <a:gd name="connsiteY1" fmla="*/ 41003 h 42774"/>
                    <a:gd name="connsiteX2" fmla="*/ 104724 w 104723"/>
                    <a:gd name="connsiteY2" fmla="*/ 6737 h 42774"/>
                    <a:gd name="connsiteX3" fmla="*/ 103646 w 104723"/>
                    <a:gd name="connsiteY3" fmla="*/ 9586 h 42774"/>
                    <a:gd name="connsiteX4" fmla="*/ 2541 w 104723"/>
                    <a:gd name="connsiteY4" fmla="*/ 42697 h 4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2774">
                      <a:moveTo>
                        <a:pt x="2541" y="42774"/>
                      </a:moveTo>
                      <a:lnTo>
                        <a:pt x="0" y="41003"/>
                      </a:lnTo>
                      <a:cubicBezTo>
                        <a:pt x="26566" y="3118"/>
                        <a:pt x="63758" y="-9048"/>
                        <a:pt x="104724" y="6737"/>
                      </a:cubicBezTo>
                      <a:lnTo>
                        <a:pt x="103646" y="9586"/>
                      </a:lnTo>
                      <a:cubicBezTo>
                        <a:pt x="63604" y="-5891"/>
                        <a:pt x="28645" y="5582"/>
                        <a:pt x="2541" y="4269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3" name="任意多边形: 形状 1762">
                  <a:extLst>
                    <a:ext uri="{FF2B5EF4-FFF2-40B4-BE49-F238E27FC236}">
                      <a16:creationId xmlns:a16="http://schemas.microsoft.com/office/drawing/2014/main" id="{929DF4F2-3DDE-B728-22FA-0560119F7174}"/>
                    </a:ext>
                  </a:extLst>
                </p:cNvPr>
                <p:cNvSpPr/>
                <p:nvPr/>
              </p:nvSpPr>
              <p:spPr>
                <a:xfrm>
                  <a:off x="7959451" y="2518277"/>
                  <a:ext cx="104569" cy="29113"/>
                </a:xfrm>
                <a:custGeom>
                  <a:avLst/>
                  <a:gdLst>
                    <a:gd name="connsiteX0" fmla="*/ 2156 w 104569"/>
                    <a:gd name="connsiteY0" fmla="*/ 29114 h 29113"/>
                    <a:gd name="connsiteX1" fmla="*/ 0 w 104569"/>
                    <a:gd name="connsiteY1" fmla="*/ 26881 h 29113"/>
                    <a:gd name="connsiteX2" fmla="*/ 104570 w 104569"/>
                    <a:gd name="connsiteY2" fmla="*/ 7553 h 29113"/>
                    <a:gd name="connsiteX3" fmla="*/ 103415 w 104569"/>
                    <a:gd name="connsiteY3" fmla="*/ 10402 h 29113"/>
                    <a:gd name="connsiteX4" fmla="*/ 2156 w 104569"/>
                    <a:gd name="connsiteY4" fmla="*/ 29037 h 29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9113">
                      <a:moveTo>
                        <a:pt x="2156" y="29114"/>
                      </a:moveTo>
                      <a:lnTo>
                        <a:pt x="0" y="26881"/>
                      </a:lnTo>
                      <a:cubicBezTo>
                        <a:pt x="27182" y="84"/>
                        <a:pt x="67223" y="-7308"/>
                        <a:pt x="104570" y="7553"/>
                      </a:cubicBezTo>
                      <a:lnTo>
                        <a:pt x="103415" y="10402"/>
                      </a:lnTo>
                      <a:cubicBezTo>
                        <a:pt x="67223" y="-3997"/>
                        <a:pt x="28491" y="3164"/>
                        <a:pt x="2156" y="2903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4" name="任意多边形: 形状 1763">
                  <a:extLst>
                    <a:ext uri="{FF2B5EF4-FFF2-40B4-BE49-F238E27FC236}">
                      <a16:creationId xmlns:a16="http://schemas.microsoft.com/office/drawing/2014/main" id="{D50A9FDD-5F89-EA7B-0802-E51EDA7B472B}"/>
                    </a:ext>
                  </a:extLst>
                </p:cNvPr>
                <p:cNvSpPr/>
                <p:nvPr/>
              </p:nvSpPr>
              <p:spPr>
                <a:xfrm>
                  <a:off x="7959527" y="2555278"/>
                  <a:ext cx="104569" cy="26379"/>
                </a:xfrm>
                <a:custGeom>
                  <a:avLst/>
                  <a:gdLst>
                    <a:gd name="connsiteX0" fmla="*/ 2079 w 104569"/>
                    <a:gd name="connsiteY0" fmla="*/ 26302 h 26379"/>
                    <a:gd name="connsiteX1" fmla="*/ 0 w 104569"/>
                    <a:gd name="connsiteY1" fmla="*/ 23992 h 26379"/>
                    <a:gd name="connsiteX2" fmla="*/ 104570 w 104569"/>
                    <a:gd name="connsiteY2" fmla="*/ 11518 h 26379"/>
                    <a:gd name="connsiteX3" fmla="*/ 103338 w 104569"/>
                    <a:gd name="connsiteY3" fmla="*/ 14367 h 26379"/>
                    <a:gd name="connsiteX4" fmla="*/ 2079 w 104569"/>
                    <a:gd name="connsiteY4" fmla="*/ 26379 h 26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379">
                      <a:moveTo>
                        <a:pt x="2079" y="26302"/>
                      </a:moveTo>
                      <a:lnTo>
                        <a:pt x="0" y="23992"/>
                      </a:lnTo>
                      <a:cubicBezTo>
                        <a:pt x="30724" y="-3267"/>
                        <a:pt x="62911" y="-7117"/>
                        <a:pt x="104570" y="11518"/>
                      </a:cubicBezTo>
                      <a:lnTo>
                        <a:pt x="103338" y="14367"/>
                      </a:lnTo>
                      <a:cubicBezTo>
                        <a:pt x="62988" y="-3652"/>
                        <a:pt x="31725" y="44"/>
                        <a:pt x="2079" y="2637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5" name="任意多边形: 形状 1764">
                  <a:extLst>
                    <a:ext uri="{FF2B5EF4-FFF2-40B4-BE49-F238E27FC236}">
                      <a16:creationId xmlns:a16="http://schemas.microsoft.com/office/drawing/2014/main" id="{992E7BC6-D5BB-09AE-BFEC-8A12247B57F4}"/>
                    </a:ext>
                  </a:extLst>
                </p:cNvPr>
                <p:cNvSpPr/>
                <p:nvPr/>
              </p:nvSpPr>
              <p:spPr>
                <a:xfrm>
                  <a:off x="7959527" y="2589401"/>
                  <a:ext cx="104492" cy="24058"/>
                </a:xfrm>
                <a:custGeom>
                  <a:avLst/>
                  <a:gdLst>
                    <a:gd name="connsiteX0" fmla="*/ 2002 w 104492"/>
                    <a:gd name="connsiteY0" fmla="*/ 24058 h 24058"/>
                    <a:gd name="connsiteX1" fmla="*/ 0 w 104492"/>
                    <a:gd name="connsiteY1" fmla="*/ 21671 h 24058"/>
                    <a:gd name="connsiteX2" fmla="*/ 104493 w 104492"/>
                    <a:gd name="connsiteY2" fmla="*/ 12431 h 24058"/>
                    <a:gd name="connsiteX3" fmla="*/ 103260 w 104492"/>
                    <a:gd name="connsiteY3" fmla="*/ 15280 h 24058"/>
                    <a:gd name="connsiteX4" fmla="*/ 2002 w 104492"/>
                    <a:gd name="connsiteY4" fmla="*/ 24058 h 24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4058">
                      <a:moveTo>
                        <a:pt x="2002" y="24058"/>
                      </a:moveTo>
                      <a:lnTo>
                        <a:pt x="0" y="21671"/>
                      </a:lnTo>
                      <a:cubicBezTo>
                        <a:pt x="30724" y="-3893"/>
                        <a:pt x="61987" y="-6666"/>
                        <a:pt x="104493" y="12431"/>
                      </a:cubicBezTo>
                      <a:lnTo>
                        <a:pt x="103260" y="15280"/>
                      </a:lnTo>
                      <a:cubicBezTo>
                        <a:pt x="51361" y="-8129"/>
                        <a:pt x="22947" y="6579"/>
                        <a:pt x="2002" y="2405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6" name="任意多边形: 形状 1765">
                  <a:extLst>
                    <a:ext uri="{FF2B5EF4-FFF2-40B4-BE49-F238E27FC236}">
                      <a16:creationId xmlns:a16="http://schemas.microsoft.com/office/drawing/2014/main" id="{4FE61DC7-EAC9-1E5C-C175-16DD1399879E}"/>
                    </a:ext>
                  </a:extLst>
                </p:cNvPr>
                <p:cNvSpPr/>
                <p:nvPr/>
              </p:nvSpPr>
              <p:spPr>
                <a:xfrm>
                  <a:off x="7959682" y="2623368"/>
                  <a:ext cx="104569" cy="26128"/>
                </a:xfrm>
                <a:custGeom>
                  <a:avLst/>
                  <a:gdLst>
                    <a:gd name="connsiteX0" fmla="*/ 1771 w 104569"/>
                    <a:gd name="connsiteY0" fmla="*/ 26128 h 26128"/>
                    <a:gd name="connsiteX1" fmla="*/ 0 w 104569"/>
                    <a:gd name="connsiteY1" fmla="*/ 23587 h 26128"/>
                    <a:gd name="connsiteX2" fmla="*/ 104570 w 104569"/>
                    <a:gd name="connsiteY2" fmla="*/ 12037 h 26128"/>
                    <a:gd name="connsiteX3" fmla="*/ 103106 w 104569"/>
                    <a:gd name="connsiteY3" fmla="*/ 14732 h 26128"/>
                    <a:gd name="connsiteX4" fmla="*/ 1848 w 104569"/>
                    <a:gd name="connsiteY4" fmla="*/ 26051 h 26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128">
                      <a:moveTo>
                        <a:pt x="1771" y="26128"/>
                      </a:moveTo>
                      <a:lnTo>
                        <a:pt x="0" y="23587"/>
                      </a:lnTo>
                      <a:cubicBezTo>
                        <a:pt x="38039" y="-3595"/>
                        <a:pt x="69302" y="-7060"/>
                        <a:pt x="104570" y="12037"/>
                      </a:cubicBezTo>
                      <a:lnTo>
                        <a:pt x="103106" y="14732"/>
                      </a:lnTo>
                      <a:cubicBezTo>
                        <a:pt x="69071" y="-3749"/>
                        <a:pt x="38732" y="-361"/>
                        <a:pt x="1848" y="2605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7" name="任意多边形: 形状 1766">
                  <a:extLst>
                    <a:ext uri="{FF2B5EF4-FFF2-40B4-BE49-F238E27FC236}">
                      <a16:creationId xmlns:a16="http://schemas.microsoft.com/office/drawing/2014/main" id="{BBE5EF8D-532B-9968-DD4A-715BAC6BE2EC}"/>
                    </a:ext>
                  </a:extLst>
                </p:cNvPr>
                <p:cNvSpPr/>
                <p:nvPr/>
              </p:nvSpPr>
              <p:spPr>
                <a:xfrm>
                  <a:off x="7959605" y="2651831"/>
                  <a:ext cx="104415" cy="23692"/>
                </a:xfrm>
                <a:custGeom>
                  <a:avLst/>
                  <a:gdLst>
                    <a:gd name="connsiteX0" fmla="*/ 1925 w 104415"/>
                    <a:gd name="connsiteY0" fmla="*/ 23693 h 23692"/>
                    <a:gd name="connsiteX1" fmla="*/ 0 w 104415"/>
                    <a:gd name="connsiteY1" fmla="*/ 21306 h 23692"/>
                    <a:gd name="connsiteX2" fmla="*/ 104415 w 104415"/>
                    <a:gd name="connsiteY2" fmla="*/ 8831 h 23692"/>
                    <a:gd name="connsiteX3" fmla="*/ 103337 w 104415"/>
                    <a:gd name="connsiteY3" fmla="*/ 11680 h 23692"/>
                    <a:gd name="connsiteX4" fmla="*/ 1925 w 104415"/>
                    <a:gd name="connsiteY4" fmla="*/ 23693 h 23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3692">
                      <a:moveTo>
                        <a:pt x="1925" y="23693"/>
                      </a:moveTo>
                      <a:lnTo>
                        <a:pt x="0" y="21306"/>
                      </a:lnTo>
                      <a:cubicBezTo>
                        <a:pt x="29107" y="-1949"/>
                        <a:pt x="65221" y="-6261"/>
                        <a:pt x="104415" y="8831"/>
                      </a:cubicBezTo>
                      <a:lnTo>
                        <a:pt x="103337" y="11680"/>
                      </a:lnTo>
                      <a:cubicBezTo>
                        <a:pt x="64682" y="-3181"/>
                        <a:pt x="30570" y="823"/>
                        <a:pt x="1925" y="2369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8" name="任意多边形: 形状 1767">
                  <a:extLst>
                    <a:ext uri="{FF2B5EF4-FFF2-40B4-BE49-F238E27FC236}">
                      <a16:creationId xmlns:a16="http://schemas.microsoft.com/office/drawing/2014/main" id="{6FEA8E9B-9AE9-1F57-8C3A-695C93B75828}"/>
                    </a:ext>
                  </a:extLst>
                </p:cNvPr>
                <p:cNvSpPr/>
                <p:nvPr/>
              </p:nvSpPr>
              <p:spPr>
                <a:xfrm>
                  <a:off x="7959605" y="2708232"/>
                  <a:ext cx="104415" cy="22040"/>
                </a:xfrm>
                <a:custGeom>
                  <a:avLst/>
                  <a:gdLst>
                    <a:gd name="connsiteX0" fmla="*/ 1925 w 104415"/>
                    <a:gd name="connsiteY0" fmla="*/ 22040 h 22040"/>
                    <a:gd name="connsiteX1" fmla="*/ 0 w 104415"/>
                    <a:gd name="connsiteY1" fmla="*/ 19653 h 22040"/>
                    <a:gd name="connsiteX2" fmla="*/ 104415 w 104415"/>
                    <a:gd name="connsiteY2" fmla="*/ 10413 h 22040"/>
                    <a:gd name="connsiteX3" fmla="*/ 103260 w 104415"/>
                    <a:gd name="connsiteY3" fmla="*/ 13262 h 22040"/>
                    <a:gd name="connsiteX4" fmla="*/ 1925 w 104415"/>
                    <a:gd name="connsiteY4" fmla="*/ 22040 h 22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2040">
                      <a:moveTo>
                        <a:pt x="1925" y="22040"/>
                      </a:moveTo>
                      <a:lnTo>
                        <a:pt x="0" y="19653"/>
                      </a:lnTo>
                      <a:cubicBezTo>
                        <a:pt x="27798" y="-2986"/>
                        <a:pt x="62911" y="-6066"/>
                        <a:pt x="104415" y="10413"/>
                      </a:cubicBezTo>
                      <a:lnTo>
                        <a:pt x="103260" y="13262"/>
                      </a:lnTo>
                      <a:cubicBezTo>
                        <a:pt x="62834" y="-2755"/>
                        <a:pt x="28722" y="94"/>
                        <a:pt x="1925" y="2204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9" name="任意多边形: 形状 1768">
                  <a:extLst>
                    <a:ext uri="{FF2B5EF4-FFF2-40B4-BE49-F238E27FC236}">
                      <a16:creationId xmlns:a16="http://schemas.microsoft.com/office/drawing/2014/main" id="{D415F5B8-6C5C-B2E0-9C41-0C545576E401}"/>
                    </a:ext>
                  </a:extLst>
                </p:cNvPr>
                <p:cNvSpPr/>
                <p:nvPr/>
              </p:nvSpPr>
              <p:spPr>
                <a:xfrm>
                  <a:off x="7959605" y="2747137"/>
                  <a:ext cx="104492" cy="22406"/>
                </a:xfrm>
                <a:custGeom>
                  <a:avLst/>
                  <a:gdLst>
                    <a:gd name="connsiteX0" fmla="*/ 1848 w 104492"/>
                    <a:gd name="connsiteY0" fmla="*/ 22406 h 22406"/>
                    <a:gd name="connsiteX1" fmla="*/ 0 w 104492"/>
                    <a:gd name="connsiteY1" fmla="*/ 19942 h 22406"/>
                    <a:gd name="connsiteX2" fmla="*/ 104492 w 104492"/>
                    <a:gd name="connsiteY2" fmla="*/ 13243 h 22406"/>
                    <a:gd name="connsiteX3" fmla="*/ 103183 w 104492"/>
                    <a:gd name="connsiteY3" fmla="*/ 16015 h 22406"/>
                    <a:gd name="connsiteX4" fmla="*/ 1848 w 104492"/>
                    <a:gd name="connsiteY4" fmla="*/ 22406 h 22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2406">
                      <a:moveTo>
                        <a:pt x="1848" y="22406"/>
                      </a:moveTo>
                      <a:lnTo>
                        <a:pt x="0" y="19942"/>
                      </a:lnTo>
                      <a:cubicBezTo>
                        <a:pt x="32572" y="-4314"/>
                        <a:pt x="63835" y="-6316"/>
                        <a:pt x="104492" y="13243"/>
                      </a:cubicBezTo>
                      <a:lnTo>
                        <a:pt x="103183" y="16015"/>
                      </a:lnTo>
                      <a:cubicBezTo>
                        <a:pt x="63142" y="-3236"/>
                        <a:pt x="33804" y="-1388"/>
                        <a:pt x="1848" y="2240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0" name="任意多边形: 形状 1769">
                  <a:extLst>
                    <a:ext uri="{FF2B5EF4-FFF2-40B4-BE49-F238E27FC236}">
                      <a16:creationId xmlns:a16="http://schemas.microsoft.com/office/drawing/2014/main" id="{4DCE9C64-4083-0D21-63B1-2295E11762A4}"/>
                    </a:ext>
                  </a:extLst>
                </p:cNvPr>
                <p:cNvSpPr/>
                <p:nvPr/>
              </p:nvSpPr>
              <p:spPr>
                <a:xfrm>
                  <a:off x="7959605" y="2782030"/>
                  <a:ext cx="104415" cy="21857"/>
                </a:xfrm>
                <a:custGeom>
                  <a:avLst/>
                  <a:gdLst>
                    <a:gd name="connsiteX0" fmla="*/ 1848 w 104415"/>
                    <a:gd name="connsiteY0" fmla="*/ 21780 h 21857"/>
                    <a:gd name="connsiteX1" fmla="*/ 0 w 104415"/>
                    <a:gd name="connsiteY1" fmla="*/ 19316 h 21857"/>
                    <a:gd name="connsiteX2" fmla="*/ 104415 w 104415"/>
                    <a:gd name="connsiteY2" fmla="*/ 11000 h 21857"/>
                    <a:gd name="connsiteX3" fmla="*/ 103183 w 104415"/>
                    <a:gd name="connsiteY3" fmla="*/ 13849 h 21857"/>
                    <a:gd name="connsiteX4" fmla="*/ 1771 w 104415"/>
                    <a:gd name="connsiteY4" fmla="*/ 21857 h 21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1857">
                      <a:moveTo>
                        <a:pt x="1848" y="21780"/>
                      </a:moveTo>
                      <a:lnTo>
                        <a:pt x="0" y="19316"/>
                      </a:lnTo>
                      <a:cubicBezTo>
                        <a:pt x="30570" y="-3323"/>
                        <a:pt x="64759" y="-6018"/>
                        <a:pt x="104415" y="11000"/>
                      </a:cubicBezTo>
                      <a:lnTo>
                        <a:pt x="103183" y="13849"/>
                      </a:lnTo>
                      <a:cubicBezTo>
                        <a:pt x="64605" y="-2707"/>
                        <a:pt x="31417" y="-89"/>
                        <a:pt x="1771" y="2185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1" name="任意多边形: 形状 1770">
                  <a:extLst>
                    <a:ext uri="{FF2B5EF4-FFF2-40B4-BE49-F238E27FC236}">
                      <a16:creationId xmlns:a16="http://schemas.microsoft.com/office/drawing/2014/main" id="{BA725CD4-0877-3B75-080C-2FF72DBBBA14}"/>
                    </a:ext>
                  </a:extLst>
                </p:cNvPr>
                <p:cNvSpPr/>
                <p:nvPr/>
              </p:nvSpPr>
              <p:spPr>
                <a:xfrm>
                  <a:off x="7959682" y="2814058"/>
                  <a:ext cx="104569" cy="20783"/>
                </a:xfrm>
                <a:custGeom>
                  <a:avLst/>
                  <a:gdLst>
                    <a:gd name="connsiteX0" fmla="*/ 1771 w 104569"/>
                    <a:gd name="connsiteY0" fmla="*/ 20784 h 20783"/>
                    <a:gd name="connsiteX1" fmla="*/ 0 w 104569"/>
                    <a:gd name="connsiteY1" fmla="*/ 18243 h 20783"/>
                    <a:gd name="connsiteX2" fmla="*/ 104570 w 104569"/>
                    <a:gd name="connsiteY2" fmla="*/ 14931 h 20783"/>
                    <a:gd name="connsiteX3" fmla="*/ 103029 w 104569"/>
                    <a:gd name="connsiteY3" fmla="*/ 17626 h 20783"/>
                    <a:gd name="connsiteX4" fmla="*/ 1771 w 104569"/>
                    <a:gd name="connsiteY4" fmla="*/ 20784 h 207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0783">
                      <a:moveTo>
                        <a:pt x="1771" y="20784"/>
                      </a:moveTo>
                      <a:lnTo>
                        <a:pt x="0" y="18243"/>
                      </a:lnTo>
                      <a:cubicBezTo>
                        <a:pt x="33419" y="-4935"/>
                        <a:pt x="67608" y="-6013"/>
                        <a:pt x="104570" y="14931"/>
                      </a:cubicBezTo>
                      <a:lnTo>
                        <a:pt x="103029" y="17626"/>
                      </a:lnTo>
                      <a:cubicBezTo>
                        <a:pt x="67223" y="-2702"/>
                        <a:pt x="34112" y="-1624"/>
                        <a:pt x="1771" y="2078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2" name="任意多边形: 形状 1771">
                  <a:extLst>
                    <a:ext uri="{FF2B5EF4-FFF2-40B4-BE49-F238E27FC236}">
                      <a16:creationId xmlns:a16="http://schemas.microsoft.com/office/drawing/2014/main" id="{3C250D25-9E3F-FDBF-3EA4-3D36277FD5AB}"/>
                    </a:ext>
                  </a:extLst>
                </p:cNvPr>
                <p:cNvSpPr/>
                <p:nvPr/>
              </p:nvSpPr>
              <p:spPr>
                <a:xfrm>
                  <a:off x="7959836" y="2845168"/>
                  <a:ext cx="104338" cy="17626"/>
                </a:xfrm>
                <a:custGeom>
                  <a:avLst/>
                  <a:gdLst>
                    <a:gd name="connsiteX0" fmla="*/ 1463 w 104338"/>
                    <a:gd name="connsiteY0" fmla="*/ 17549 h 17626"/>
                    <a:gd name="connsiteX1" fmla="*/ 0 w 104338"/>
                    <a:gd name="connsiteY1" fmla="*/ 14854 h 17626"/>
                    <a:gd name="connsiteX2" fmla="*/ 104339 w 104338"/>
                    <a:gd name="connsiteY2" fmla="*/ 13237 h 17626"/>
                    <a:gd name="connsiteX3" fmla="*/ 102952 w 104338"/>
                    <a:gd name="connsiteY3" fmla="*/ 16009 h 17626"/>
                    <a:gd name="connsiteX4" fmla="*/ 1463 w 104338"/>
                    <a:gd name="connsiteY4" fmla="*/ 17626 h 17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7626">
                      <a:moveTo>
                        <a:pt x="1463" y="17549"/>
                      </a:moveTo>
                      <a:lnTo>
                        <a:pt x="0" y="14854"/>
                      </a:lnTo>
                      <a:cubicBezTo>
                        <a:pt x="34805" y="-4397"/>
                        <a:pt x="68917" y="-4936"/>
                        <a:pt x="104339" y="13237"/>
                      </a:cubicBezTo>
                      <a:lnTo>
                        <a:pt x="102952" y="16009"/>
                      </a:lnTo>
                      <a:cubicBezTo>
                        <a:pt x="68455" y="-1625"/>
                        <a:pt x="35267" y="-1086"/>
                        <a:pt x="1463" y="1762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3" name="任意多边形: 形状 1772">
                  <a:extLst>
                    <a:ext uri="{FF2B5EF4-FFF2-40B4-BE49-F238E27FC236}">
                      <a16:creationId xmlns:a16="http://schemas.microsoft.com/office/drawing/2014/main" id="{C296EC85-36D6-0A3B-CCA5-1C3360321929}"/>
                    </a:ext>
                  </a:extLst>
                </p:cNvPr>
                <p:cNvSpPr/>
                <p:nvPr/>
              </p:nvSpPr>
              <p:spPr>
                <a:xfrm>
                  <a:off x="7959758" y="2872809"/>
                  <a:ext cx="104261" cy="16858"/>
                </a:xfrm>
                <a:custGeom>
                  <a:avLst/>
                  <a:gdLst>
                    <a:gd name="connsiteX0" fmla="*/ 1617 w 104261"/>
                    <a:gd name="connsiteY0" fmla="*/ 16858 h 16858"/>
                    <a:gd name="connsiteX1" fmla="*/ 0 w 104261"/>
                    <a:gd name="connsiteY1" fmla="*/ 14240 h 16858"/>
                    <a:gd name="connsiteX2" fmla="*/ 104262 w 104261"/>
                    <a:gd name="connsiteY2" fmla="*/ 12469 h 16858"/>
                    <a:gd name="connsiteX3" fmla="*/ 103107 w 104261"/>
                    <a:gd name="connsiteY3" fmla="*/ 15318 h 16858"/>
                    <a:gd name="connsiteX4" fmla="*/ 1540 w 104261"/>
                    <a:gd name="connsiteY4" fmla="*/ 16858 h 168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16858">
                      <a:moveTo>
                        <a:pt x="1617" y="16858"/>
                      </a:moveTo>
                      <a:lnTo>
                        <a:pt x="0" y="14240"/>
                      </a:lnTo>
                      <a:cubicBezTo>
                        <a:pt x="30262" y="-4163"/>
                        <a:pt x="60524" y="-4702"/>
                        <a:pt x="104262" y="12469"/>
                      </a:cubicBezTo>
                      <a:lnTo>
                        <a:pt x="103107" y="15318"/>
                      </a:lnTo>
                      <a:cubicBezTo>
                        <a:pt x="60293" y="-1468"/>
                        <a:pt x="30878" y="-1006"/>
                        <a:pt x="1540" y="1685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4" name="任意多边形: 形状 1773">
                  <a:extLst>
                    <a:ext uri="{FF2B5EF4-FFF2-40B4-BE49-F238E27FC236}">
                      <a16:creationId xmlns:a16="http://schemas.microsoft.com/office/drawing/2014/main" id="{B881FD69-2F6F-9292-263C-1FB53AACD6EE}"/>
                    </a:ext>
                  </a:extLst>
                </p:cNvPr>
                <p:cNvSpPr/>
                <p:nvPr/>
              </p:nvSpPr>
              <p:spPr>
                <a:xfrm>
                  <a:off x="7959758" y="2904563"/>
                  <a:ext cx="104338" cy="19371"/>
                </a:xfrm>
                <a:custGeom>
                  <a:avLst/>
                  <a:gdLst>
                    <a:gd name="connsiteX0" fmla="*/ 1617 w 104338"/>
                    <a:gd name="connsiteY0" fmla="*/ 19371 h 19371"/>
                    <a:gd name="connsiteX1" fmla="*/ 0 w 104338"/>
                    <a:gd name="connsiteY1" fmla="*/ 16753 h 19371"/>
                    <a:gd name="connsiteX2" fmla="*/ 104339 w 104338"/>
                    <a:gd name="connsiteY2" fmla="*/ 13365 h 19371"/>
                    <a:gd name="connsiteX3" fmla="*/ 103107 w 104338"/>
                    <a:gd name="connsiteY3" fmla="*/ 16214 h 19371"/>
                    <a:gd name="connsiteX4" fmla="*/ 1694 w 104338"/>
                    <a:gd name="connsiteY4" fmla="*/ 19371 h 19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9371">
                      <a:moveTo>
                        <a:pt x="1617" y="19371"/>
                      </a:moveTo>
                      <a:lnTo>
                        <a:pt x="0" y="16753"/>
                      </a:lnTo>
                      <a:cubicBezTo>
                        <a:pt x="33419" y="-4500"/>
                        <a:pt x="62680" y="-5424"/>
                        <a:pt x="104339" y="13365"/>
                      </a:cubicBezTo>
                      <a:lnTo>
                        <a:pt x="103107" y="16214"/>
                      </a:lnTo>
                      <a:cubicBezTo>
                        <a:pt x="62449" y="-2113"/>
                        <a:pt x="34035" y="-1189"/>
                        <a:pt x="1694" y="1937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5" name="任意多边形: 形状 1774">
                  <a:extLst>
                    <a:ext uri="{FF2B5EF4-FFF2-40B4-BE49-F238E27FC236}">
                      <a16:creationId xmlns:a16="http://schemas.microsoft.com/office/drawing/2014/main" id="{7ABAEE19-D896-4ADD-3D32-621E997B0DA8}"/>
                    </a:ext>
                  </a:extLst>
                </p:cNvPr>
                <p:cNvSpPr/>
                <p:nvPr/>
              </p:nvSpPr>
              <p:spPr>
                <a:xfrm>
                  <a:off x="7959605" y="2942239"/>
                  <a:ext cx="104569" cy="23353"/>
                </a:xfrm>
                <a:custGeom>
                  <a:avLst/>
                  <a:gdLst>
                    <a:gd name="connsiteX0" fmla="*/ 1925 w 104569"/>
                    <a:gd name="connsiteY0" fmla="*/ 23276 h 23353"/>
                    <a:gd name="connsiteX1" fmla="*/ 0 w 104569"/>
                    <a:gd name="connsiteY1" fmla="*/ 20889 h 23353"/>
                    <a:gd name="connsiteX2" fmla="*/ 104570 w 104569"/>
                    <a:gd name="connsiteY2" fmla="*/ 14190 h 23353"/>
                    <a:gd name="connsiteX3" fmla="*/ 103183 w 104569"/>
                    <a:gd name="connsiteY3" fmla="*/ 16962 h 23353"/>
                    <a:gd name="connsiteX4" fmla="*/ 1925 w 104569"/>
                    <a:gd name="connsiteY4" fmla="*/ 23353 h 23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3353">
                      <a:moveTo>
                        <a:pt x="1925" y="23276"/>
                      </a:moveTo>
                      <a:lnTo>
                        <a:pt x="0" y="20889"/>
                      </a:lnTo>
                      <a:cubicBezTo>
                        <a:pt x="32033" y="-4599"/>
                        <a:pt x="64297" y="-6678"/>
                        <a:pt x="104570" y="14190"/>
                      </a:cubicBezTo>
                      <a:lnTo>
                        <a:pt x="103183" y="16962"/>
                      </a:lnTo>
                      <a:cubicBezTo>
                        <a:pt x="63604" y="-3521"/>
                        <a:pt x="33342" y="-1673"/>
                        <a:pt x="1925" y="2335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6" name="任意多边形: 形状 1775">
                  <a:extLst>
                    <a:ext uri="{FF2B5EF4-FFF2-40B4-BE49-F238E27FC236}">
                      <a16:creationId xmlns:a16="http://schemas.microsoft.com/office/drawing/2014/main" id="{B1C56807-540F-56DC-177F-401DFF11B126}"/>
                    </a:ext>
                  </a:extLst>
                </p:cNvPr>
                <p:cNvSpPr/>
                <p:nvPr/>
              </p:nvSpPr>
              <p:spPr>
                <a:xfrm>
                  <a:off x="7959836" y="2972386"/>
                  <a:ext cx="103953" cy="13688"/>
                </a:xfrm>
                <a:custGeom>
                  <a:avLst/>
                  <a:gdLst>
                    <a:gd name="connsiteX0" fmla="*/ 1463 w 103953"/>
                    <a:gd name="connsiteY0" fmla="*/ 13689 h 13688"/>
                    <a:gd name="connsiteX1" fmla="*/ 0 w 103953"/>
                    <a:gd name="connsiteY1" fmla="*/ 10994 h 13688"/>
                    <a:gd name="connsiteX2" fmla="*/ 103953 w 103953"/>
                    <a:gd name="connsiteY2" fmla="*/ 6759 h 13688"/>
                    <a:gd name="connsiteX3" fmla="*/ 103260 w 103953"/>
                    <a:gd name="connsiteY3" fmla="*/ 9762 h 13688"/>
                    <a:gd name="connsiteX4" fmla="*/ 1386 w 103953"/>
                    <a:gd name="connsiteY4" fmla="*/ 13689 h 13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3688">
                      <a:moveTo>
                        <a:pt x="1463" y="13689"/>
                      </a:moveTo>
                      <a:lnTo>
                        <a:pt x="0" y="10994"/>
                      </a:lnTo>
                      <a:cubicBezTo>
                        <a:pt x="24641" y="-2096"/>
                        <a:pt x="58676" y="-3482"/>
                        <a:pt x="103953" y="6759"/>
                      </a:cubicBezTo>
                      <a:lnTo>
                        <a:pt x="103260" y="9762"/>
                      </a:lnTo>
                      <a:cubicBezTo>
                        <a:pt x="58753" y="-325"/>
                        <a:pt x="25411" y="984"/>
                        <a:pt x="1386" y="1368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7" name="任意多边形: 形状 1776">
                  <a:extLst>
                    <a:ext uri="{FF2B5EF4-FFF2-40B4-BE49-F238E27FC236}">
                      <a16:creationId xmlns:a16="http://schemas.microsoft.com/office/drawing/2014/main" id="{3776830B-6804-93A9-E705-7BCF0197639C}"/>
                    </a:ext>
                  </a:extLst>
                </p:cNvPr>
                <p:cNvSpPr/>
                <p:nvPr/>
              </p:nvSpPr>
              <p:spPr>
                <a:xfrm>
                  <a:off x="7959913" y="2999150"/>
                  <a:ext cx="104184" cy="21267"/>
                </a:xfrm>
                <a:custGeom>
                  <a:avLst/>
                  <a:gdLst>
                    <a:gd name="connsiteX0" fmla="*/ 102875 w 104184"/>
                    <a:gd name="connsiteY0" fmla="*/ 21268 h 21267"/>
                    <a:gd name="connsiteX1" fmla="*/ 1232 w 104184"/>
                    <a:gd name="connsiteY1" fmla="*/ 10641 h 21267"/>
                    <a:gd name="connsiteX2" fmla="*/ 0 w 104184"/>
                    <a:gd name="connsiteY2" fmla="*/ 7792 h 21267"/>
                    <a:gd name="connsiteX3" fmla="*/ 104184 w 104184"/>
                    <a:gd name="connsiteY3" fmla="*/ 18419 h 21267"/>
                    <a:gd name="connsiteX4" fmla="*/ 102875 w 104184"/>
                    <a:gd name="connsiteY4" fmla="*/ 21191 h 21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84" h="21267">
                      <a:moveTo>
                        <a:pt x="102875" y="21268"/>
                      </a:moveTo>
                      <a:cubicBezTo>
                        <a:pt x="60524" y="1016"/>
                        <a:pt x="30185" y="-2218"/>
                        <a:pt x="1232" y="10641"/>
                      </a:cubicBezTo>
                      <a:lnTo>
                        <a:pt x="0" y="7792"/>
                      </a:lnTo>
                      <a:cubicBezTo>
                        <a:pt x="29415" y="-5298"/>
                        <a:pt x="61525" y="-1987"/>
                        <a:pt x="104184" y="18419"/>
                      </a:cubicBezTo>
                      <a:lnTo>
                        <a:pt x="102875" y="21191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8" name="任意多边形: 形状 1777">
                  <a:extLst>
                    <a:ext uri="{FF2B5EF4-FFF2-40B4-BE49-F238E27FC236}">
                      <a16:creationId xmlns:a16="http://schemas.microsoft.com/office/drawing/2014/main" id="{6E54159A-F6AA-0F9B-CDA0-BF93995B36FE}"/>
                    </a:ext>
                  </a:extLst>
                </p:cNvPr>
                <p:cNvSpPr/>
                <p:nvPr/>
              </p:nvSpPr>
              <p:spPr>
                <a:xfrm>
                  <a:off x="7959836" y="3032945"/>
                  <a:ext cx="104107" cy="17734"/>
                </a:xfrm>
                <a:custGeom>
                  <a:avLst/>
                  <a:gdLst>
                    <a:gd name="connsiteX0" fmla="*/ 103029 w 104107"/>
                    <a:gd name="connsiteY0" fmla="*/ 17735 h 17734"/>
                    <a:gd name="connsiteX1" fmla="*/ 1386 w 104107"/>
                    <a:gd name="connsiteY1" fmla="*/ 11113 h 17734"/>
                    <a:gd name="connsiteX2" fmla="*/ 0 w 104107"/>
                    <a:gd name="connsiteY2" fmla="*/ 8341 h 17734"/>
                    <a:gd name="connsiteX3" fmla="*/ 104108 w 104107"/>
                    <a:gd name="connsiteY3" fmla="*/ 14809 h 17734"/>
                    <a:gd name="connsiteX4" fmla="*/ 102952 w 104107"/>
                    <a:gd name="connsiteY4" fmla="*/ 17658 h 17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07" h="17734">
                      <a:moveTo>
                        <a:pt x="103029" y="17735"/>
                      </a:moveTo>
                      <a:cubicBezTo>
                        <a:pt x="59369" y="717"/>
                        <a:pt x="27105" y="-1439"/>
                        <a:pt x="1386" y="11113"/>
                      </a:cubicBezTo>
                      <a:lnTo>
                        <a:pt x="0" y="8341"/>
                      </a:lnTo>
                      <a:cubicBezTo>
                        <a:pt x="26566" y="-4596"/>
                        <a:pt x="59677" y="-2517"/>
                        <a:pt x="104108" y="14809"/>
                      </a:cubicBezTo>
                      <a:lnTo>
                        <a:pt x="102952" y="17658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9" name="任意多边形: 形状 1778">
                  <a:extLst>
                    <a:ext uri="{FF2B5EF4-FFF2-40B4-BE49-F238E27FC236}">
                      <a16:creationId xmlns:a16="http://schemas.microsoft.com/office/drawing/2014/main" id="{987822E3-704B-8E16-B0F8-4A647AC1F720}"/>
                    </a:ext>
                  </a:extLst>
                </p:cNvPr>
                <p:cNvSpPr/>
                <p:nvPr/>
              </p:nvSpPr>
              <p:spPr>
                <a:xfrm>
                  <a:off x="7959990" y="3062522"/>
                  <a:ext cx="103953" cy="13569"/>
                </a:xfrm>
                <a:custGeom>
                  <a:avLst/>
                  <a:gdLst>
                    <a:gd name="connsiteX0" fmla="*/ 102952 w 103953"/>
                    <a:gd name="connsiteY0" fmla="*/ 13492 h 13569"/>
                    <a:gd name="connsiteX1" fmla="*/ 1155 w 103953"/>
                    <a:gd name="connsiteY1" fmla="*/ 11875 h 13569"/>
                    <a:gd name="connsiteX2" fmla="*/ 0 w 103953"/>
                    <a:gd name="connsiteY2" fmla="*/ 9026 h 13569"/>
                    <a:gd name="connsiteX3" fmla="*/ 103953 w 103953"/>
                    <a:gd name="connsiteY3" fmla="*/ 10643 h 13569"/>
                    <a:gd name="connsiteX4" fmla="*/ 102952 w 103953"/>
                    <a:gd name="connsiteY4" fmla="*/ 13569 h 13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3569">
                      <a:moveTo>
                        <a:pt x="102952" y="13492"/>
                      </a:moveTo>
                      <a:cubicBezTo>
                        <a:pt x="64143" y="-60"/>
                        <a:pt x="32726" y="-599"/>
                        <a:pt x="1155" y="11875"/>
                      </a:cubicBezTo>
                      <a:lnTo>
                        <a:pt x="0" y="9026"/>
                      </a:lnTo>
                      <a:cubicBezTo>
                        <a:pt x="31879" y="-3526"/>
                        <a:pt x="64913" y="-2986"/>
                        <a:pt x="103953" y="10643"/>
                      </a:cubicBezTo>
                      <a:lnTo>
                        <a:pt x="102952" y="13569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0" name="任意多边形: 形状 1779">
                  <a:extLst>
                    <a:ext uri="{FF2B5EF4-FFF2-40B4-BE49-F238E27FC236}">
                      <a16:creationId xmlns:a16="http://schemas.microsoft.com/office/drawing/2014/main" id="{2B91ABD8-D48F-A955-2DAC-D5A84509FDB0}"/>
                    </a:ext>
                  </a:extLst>
                </p:cNvPr>
                <p:cNvSpPr/>
                <p:nvPr/>
              </p:nvSpPr>
              <p:spPr>
                <a:xfrm>
                  <a:off x="7960298" y="3097213"/>
                  <a:ext cx="103722" cy="13066"/>
                </a:xfrm>
                <a:custGeom>
                  <a:avLst/>
                  <a:gdLst>
                    <a:gd name="connsiteX0" fmla="*/ 102721 w 103722"/>
                    <a:gd name="connsiteY0" fmla="*/ 13067 h 13066"/>
                    <a:gd name="connsiteX1" fmla="*/ 616 w 103722"/>
                    <a:gd name="connsiteY1" fmla="*/ 7368 h 13066"/>
                    <a:gd name="connsiteX2" fmla="*/ 0 w 103722"/>
                    <a:gd name="connsiteY2" fmla="*/ 4365 h 13066"/>
                    <a:gd name="connsiteX3" fmla="*/ 103722 w 103722"/>
                    <a:gd name="connsiteY3" fmla="*/ 10140 h 13066"/>
                    <a:gd name="connsiteX4" fmla="*/ 102798 w 103722"/>
                    <a:gd name="connsiteY4" fmla="*/ 13067 h 130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722" h="13066">
                      <a:moveTo>
                        <a:pt x="102721" y="13067"/>
                      </a:moveTo>
                      <a:cubicBezTo>
                        <a:pt x="67300" y="2055"/>
                        <a:pt x="33881" y="130"/>
                        <a:pt x="616" y="7368"/>
                      </a:cubicBezTo>
                      <a:lnTo>
                        <a:pt x="0" y="4365"/>
                      </a:lnTo>
                      <a:cubicBezTo>
                        <a:pt x="33804" y="-2950"/>
                        <a:pt x="67685" y="-1102"/>
                        <a:pt x="103722" y="10140"/>
                      </a:cubicBezTo>
                      <a:lnTo>
                        <a:pt x="102798" y="13067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81" name="图形 22">
                <a:extLst>
                  <a:ext uri="{FF2B5EF4-FFF2-40B4-BE49-F238E27FC236}">
                    <a16:creationId xmlns:a16="http://schemas.microsoft.com/office/drawing/2014/main" id="{A43CE5C6-979A-F9B3-9D47-692773F118F1}"/>
                  </a:ext>
                </a:extLst>
              </p:cNvPr>
              <p:cNvGrpSpPr/>
              <p:nvPr/>
            </p:nvGrpSpPr>
            <p:grpSpPr>
              <a:xfrm>
                <a:off x="7484884" y="1553443"/>
                <a:ext cx="54286" cy="1425778"/>
                <a:chOff x="7484884" y="1553443"/>
                <a:chExt cx="54286" cy="1425778"/>
              </a:xfrm>
              <a:solidFill>
                <a:srgbClr val="45B1CE"/>
              </a:solidFill>
            </p:grpSpPr>
            <p:sp>
              <p:nvSpPr>
                <p:cNvPr id="1782" name="任意多边形: 形状 1781">
                  <a:extLst>
                    <a:ext uri="{FF2B5EF4-FFF2-40B4-BE49-F238E27FC236}">
                      <a16:creationId xmlns:a16="http://schemas.microsoft.com/office/drawing/2014/main" id="{BC689716-367A-3CF4-9358-5B073D49CBB3}"/>
                    </a:ext>
                  </a:extLst>
                </p:cNvPr>
                <p:cNvSpPr/>
                <p:nvPr/>
              </p:nvSpPr>
              <p:spPr>
                <a:xfrm>
                  <a:off x="7484884" y="1553443"/>
                  <a:ext cx="53439" cy="141837"/>
                </a:xfrm>
                <a:custGeom>
                  <a:avLst/>
                  <a:gdLst>
                    <a:gd name="connsiteX0" fmla="*/ 2310 w 53439"/>
                    <a:gd name="connsiteY0" fmla="*/ 141837 h 141837"/>
                    <a:gd name="connsiteX1" fmla="*/ 0 w 53439"/>
                    <a:gd name="connsiteY1" fmla="*/ 141837 h 141837"/>
                    <a:gd name="connsiteX2" fmla="*/ 28260 w 53439"/>
                    <a:gd name="connsiteY2" fmla="*/ 9162 h 141837"/>
                    <a:gd name="connsiteX3" fmla="*/ 53440 w 53439"/>
                    <a:gd name="connsiteY3" fmla="*/ 76 h 141837"/>
                    <a:gd name="connsiteX4" fmla="*/ 53286 w 53439"/>
                    <a:gd name="connsiteY4" fmla="*/ 2386 h 141837"/>
                    <a:gd name="connsiteX5" fmla="*/ 29800 w 53439"/>
                    <a:gd name="connsiteY5" fmla="*/ 10856 h 141837"/>
                    <a:gd name="connsiteX6" fmla="*/ 2233 w 53439"/>
                    <a:gd name="connsiteY6" fmla="*/ 141837 h 14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439" h="141837">
                      <a:moveTo>
                        <a:pt x="2310" y="141837"/>
                      </a:moveTo>
                      <a:lnTo>
                        <a:pt x="0" y="141837"/>
                      </a:lnTo>
                      <a:cubicBezTo>
                        <a:pt x="539" y="69994"/>
                        <a:pt x="9779" y="26565"/>
                        <a:pt x="28260" y="9162"/>
                      </a:cubicBezTo>
                      <a:cubicBezTo>
                        <a:pt x="35267" y="2617"/>
                        <a:pt x="43737" y="-540"/>
                        <a:pt x="53440" y="76"/>
                      </a:cubicBezTo>
                      <a:lnTo>
                        <a:pt x="53286" y="2386"/>
                      </a:lnTo>
                      <a:cubicBezTo>
                        <a:pt x="44045" y="1924"/>
                        <a:pt x="36422" y="4619"/>
                        <a:pt x="29800" y="10856"/>
                      </a:cubicBezTo>
                      <a:cubicBezTo>
                        <a:pt x="11781" y="27797"/>
                        <a:pt x="2772" y="70687"/>
                        <a:pt x="2233" y="14183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3" name="任意多边形: 形状 1782">
                  <a:extLst>
                    <a:ext uri="{FF2B5EF4-FFF2-40B4-BE49-F238E27FC236}">
                      <a16:creationId xmlns:a16="http://schemas.microsoft.com/office/drawing/2014/main" id="{CA482426-F31A-7D1E-2DBC-3C4447FCC40C}"/>
                    </a:ext>
                  </a:extLst>
                </p:cNvPr>
                <p:cNvSpPr/>
                <p:nvPr/>
              </p:nvSpPr>
              <p:spPr>
                <a:xfrm>
                  <a:off x="7484884" y="1590703"/>
                  <a:ext cx="53824" cy="104962"/>
                </a:xfrm>
                <a:custGeom>
                  <a:avLst/>
                  <a:gdLst>
                    <a:gd name="connsiteX0" fmla="*/ 2310 w 53824"/>
                    <a:gd name="connsiteY0" fmla="*/ 104963 h 104962"/>
                    <a:gd name="connsiteX1" fmla="*/ 0 w 53824"/>
                    <a:gd name="connsiteY1" fmla="*/ 104963 h 104962"/>
                    <a:gd name="connsiteX2" fmla="*/ 31571 w 53824"/>
                    <a:gd name="connsiteY2" fmla="*/ 4551 h 104962"/>
                    <a:gd name="connsiteX3" fmla="*/ 53825 w 53824"/>
                    <a:gd name="connsiteY3" fmla="*/ 1394 h 104962"/>
                    <a:gd name="connsiteX4" fmla="*/ 53132 w 53824"/>
                    <a:gd name="connsiteY4" fmla="*/ 3627 h 104962"/>
                    <a:gd name="connsiteX5" fmla="*/ 32957 w 53824"/>
                    <a:gd name="connsiteY5" fmla="*/ 6476 h 104962"/>
                    <a:gd name="connsiteX6" fmla="*/ 2387 w 53824"/>
                    <a:gd name="connsiteY6" fmla="*/ 104963 h 10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824" h="104962">
                      <a:moveTo>
                        <a:pt x="2310" y="104963"/>
                      </a:moveTo>
                      <a:lnTo>
                        <a:pt x="0" y="104963"/>
                      </a:lnTo>
                      <a:cubicBezTo>
                        <a:pt x="2079" y="53525"/>
                        <a:pt x="13552" y="17026"/>
                        <a:pt x="31571" y="4551"/>
                      </a:cubicBezTo>
                      <a:cubicBezTo>
                        <a:pt x="38424" y="-146"/>
                        <a:pt x="45894" y="-1224"/>
                        <a:pt x="53825" y="1394"/>
                      </a:cubicBezTo>
                      <a:lnTo>
                        <a:pt x="53132" y="3627"/>
                      </a:lnTo>
                      <a:cubicBezTo>
                        <a:pt x="45894" y="1240"/>
                        <a:pt x="39117" y="2241"/>
                        <a:pt x="32957" y="6476"/>
                      </a:cubicBezTo>
                      <a:cubicBezTo>
                        <a:pt x="15863" y="18335"/>
                        <a:pt x="4466" y="55142"/>
                        <a:pt x="2387" y="10496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4" name="任意多边形: 形状 1783">
                  <a:extLst>
                    <a:ext uri="{FF2B5EF4-FFF2-40B4-BE49-F238E27FC236}">
                      <a16:creationId xmlns:a16="http://schemas.microsoft.com/office/drawing/2014/main" id="{AB856854-7D95-1220-E4A3-2A78D661411D}"/>
                    </a:ext>
                  </a:extLst>
                </p:cNvPr>
                <p:cNvSpPr/>
                <p:nvPr/>
              </p:nvSpPr>
              <p:spPr>
                <a:xfrm>
                  <a:off x="7484884" y="1614996"/>
                  <a:ext cx="53747" cy="83133"/>
                </a:xfrm>
                <a:custGeom>
                  <a:avLst/>
                  <a:gdLst>
                    <a:gd name="connsiteX0" fmla="*/ 2310 w 53747"/>
                    <a:gd name="connsiteY0" fmla="*/ 83133 h 83133"/>
                    <a:gd name="connsiteX1" fmla="*/ 0 w 53747"/>
                    <a:gd name="connsiteY1" fmla="*/ 82902 h 83133"/>
                    <a:gd name="connsiteX2" fmla="*/ 31725 w 53747"/>
                    <a:gd name="connsiteY2" fmla="*/ 5053 h 83133"/>
                    <a:gd name="connsiteX3" fmla="*/ 53748 w 53747"/>
                    <a:gd name="connsiteY3" fmla="*/ 972 h 83133"/>
                    <a:gd name="connsiteX4" fmla="*/ 53132 w 53747"/>
                    <a:gd name="connsiteY4" fmla="*/ 3205 h 83133"/>
                    <a:gd name="connsiteX5" fmla="*/ 33034 w 53747"/>
                    <a:gd name="connsiteY5" fmla="*/ 6978 h 83133"/>
                    <a:gd name="connsiteX6" fmla="*/ 2310 w 53747"/>
                    <a:gd name="connsiteY6" fmla="*/ 83133 h 83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747" h="83133">
                      <a:moveTo>
                        <a:pt x="2310" y="83133"/>
                      </a:moveTo>
                      <a:lnTo>
                        <a:pt x="0" y="82902"/>
                      </a:lnTo>
                      <a:cubicBezTo>
                        <a:pt x="3542" y="44709"/>
                        <a:pt x="15092" y="16295"/>
                        <a:pt x="31725" y="5053"/>
                      </a:cubicBezTo>
                      <a:cubicBezTo>
                        <a:pt x="38809" y="279"/>
                        <a:pt x="46433" y="-1184"/>
                        <a:pt x="53748" y="972"/>
                      </a:cubicBezTo>
                      <a:lnTo>
                        <a:pt x="53132" y="3205"/>
                      </a:lnTo>
                      <a:cubicBezTo>
                        <a:pt x="46433" y="1280"/>
                        <a:pt x="39502" y="2589"/>
                        <a:pt x="33034" y="6978"/>
                      </a:cubicBezTo>
                      <a:cubicBezTo>
                        <a:pt x="17018" y="17835"/>
                        <a:pt x="5775" y="45633"/>
                        <a:pt x="2310" y="8313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5" name="任意多边形: 形状 1784">
                  <a:extLst>
                    <a:ext uri="{FF2B5EF4-FFF2-40B4-BE49-F238E27FC236}">
                      <a16:creationId xmlns:a16="http://schemas.microsoft.com/office/drawing/2014/main" id="{A526679D-5112-868A-5E7E-6BB0E036AD6F}"/>
                    </a:ext>
                  </a:extLst>
                </p:cNvPr>
                <p:cNvSpPr/>
                <p:nvPr/>
              </p:nvSpPr>
              <p:spPr>
                <a:xfrm>
                  <a:off x="7484884" y="1644321"/>
                  <a:ext cx="53978" cy="54116"/>
                </a:xfrm>
                <a:custGeom>
                  <a:avLst/>
                  <a:gdLst>
                    <a:gd name="connsiteX0" fmla="*/ 2233 w 53978"/>
                    <a:gd name="connsiteY0" fmla="*/ 54039 h 54116"/>
                    <a:gd name="connsiteX1" fmla="*/ 0 w 53978"/>
                    <a:gd name="connsiteY1" fmla="*/ 53423 h 54116"/>
                    <a:gd name="connsiteX2" fmla="*/ 30878 w 53978"/>
                    <a:gd name="connsiteY2" fmla="*/ 1524 h 54116"/>
                    <a:gd name="connsiteX3" fmla="*/ 53979 w 53978"/>
                    <a:gd name="connsiteY3" fmla="*/ 4604 h 54116"/>
                    <a:gd name="connsiteX4" fmla="*/ 52824 w 53978"/>
                    <a:gd name="connsiteY4" fmla="*/ 6606 h 54116"/>
                    <a:gd name="connsiteX5" fmla="*/ 31725 w 53978"/>
                    <a:gd name="connsiteY5" fmla="*/ 3680 h 54116"/>
                    <a:gd name="connsiteX6" fmla="*/ 2233 w 53978"/>
                    <a:gd name="connsiteY6" fmla="*/ 54116 h 54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54116">
                      <a:moveTo>
                        <a:pt x="2233" y="54039"/>
                      </a:moveTo>
                      <a:lnTo>
                        <a:pt x="0" y="53423"/>
                      </a:lnTo>
                      <a:cubicBezTo>
                        <a:pt x="8855" y="22930"/>
                        <a:pt x="18635" y="6452"/>
                        <a:pt x="30878" y="1524"/>
                      </a:cubicBezTo>
                      <a:cubicBezTo>
                        <a:pt x="37808" y="-1248"/>
                        <a:pt x="45586" y="-247"/>
                        <a:pt x="53979" y="4604"/>
                      </a:cubicBezTo>
                      <a:lnTo>
                        <a:pt x="52824" y="6606"/>
                      </a:lnTo>
                      <a:cubicBezTo>
                        <a:pt x="44969" y="2063"/>
                        <a:pt x="38039" y="1139"/>
                        <a:pt x="31725" y="3680"/>
                      </a:cubicBezTo>
                      <a:cubicBezTo>
                        <a:pt x="20406" y="8300"/>
                        <a:pt x="10703" y="24778"/>
                        <a:pt x="2233" y="5411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6" name="任意多边形: 形状 1785">
                  <a:extLst>
                    <a:ext uri="{FF2B5EF4-FFF2-40B4-BE49-F238E27FC236}">
                      <a16:creationId xmlns:a16="http://schemas.microsoft.com/office/drawing/2014/main" id="{02F80526-AEA3-D9E9-6315-55002568491F}"/>
                    </a:ext>
                  </a:extLst>
                </p:cNvPr>
                <p:cNvSpPr/>
                <p:nvPr/>
              </p:nvSpPr>
              <p:spPr>
                <a:xfrm>
                  <a:off x="7484961" y="1668831"/>
                  <a:ext cx="53978" cy="33533"/>
                </a:xfrm>
                <a:custGeom>
                  <a:avLst/>
                  <a:gdLst>
                    <a:gd name="connsiteX0" fmla="*/ 2156 w 53978"/>
                    <a:gd name="connsiteY0" fmla="*/ 33534 h 33533"/>
                    <a:gd name="connsiteX1" fmla="*/ 0 w 53978"/>
                    <a:gd name="connsiteY1" fmla="*/ 32610 h 33533"/>
                    <a:gd name="connsiteX2" fmla="*/ 31186 w 53978"/>
                    <a:gd name="connsiteY2" fmla="*/ 1501 h 33533"/>
                    <a:gd name="connsiteX3" fmla="*/ 53979 w 53978"/>
                    <a:gd name="connsiteY3" fmla="*/ 3734 h 33533"/>
                    <a:gd name="connsiteX4" fmla="*/ 52670 w 53978"/>
                    <a:gd name="connsiteY4" fmla="*/ 5659 h 33533"/>
                    <a:gd name="connsiteX5" fmla="*/ 31802 w 53978"/>
                    <a:gd name="connsiteY5" fmla="*/ 3734 h 33533"/>
                    <a:gd name="connsiteX6" fmla="*/ 2079 w 53978"/>
                    <a:gd name="connsiteY6" fmla="*/ 33534 h 335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3533">
                      <a:moveTo>
                        <a:pt x="2156" y="33534"/>
                      </a:moveTo>
                      <a:lnTo>
                        <a:pt x="0" y="32610"/>
                      </a:lnTo>
                      <a:cubicBezTo>
                        <a:pt x="6545" y="16824"/>
                        <a:pt x="17865" y="5505"/>
                        <a:pt x="31186" y="1501"/>
                      </a:cubicBezTo>
                      <a:cubicBezTo>
                        <a:pt x="39810" y="-1117"/>
                        <a:pt x="48050" y="-270"/>
                        <a:pt x="53979" y="3734"/>
                      </a:cubicBezTo>
                      <a:lnTo>
                        <a:pt x="52670" y="5659"/>
                      </a:lnTo>
                      <a:cubicBezTo>
                        <a:pt x="47434" y="2117"/>
                        <a:pt x="39656" y="1424"/>
                        <a:pt x="31802" y="3734"/>
                      </a:cubicBezTo>
                      <a:cubicBezTo>
                        <a:pt x="19174" y="7507"/>
                        <a:pt x="8316" y="18441"/>
                        <a:pt x="2079" y="3353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7" name="任意多边形: 形状 1786">
                  <a:extLst>
                    <a:ext uri="{FF2B5EF4-FFF2-40B4-BE49-F238E27FC236}">
                      <a16:creationId xmlns:a16="http://schemas.microsoft.com/office/drawing/2014/main" id="{03455155-27B6-F655-4B71-19DC1928BA25}"/>
                    </a:ext>
                  </a:extLst>
                </p:cNvPr>
                <p:cNvSpPr/>
                <p:nvPr/>
              </p:nvSpPr>
              <p:spPr>
                <a:xfrm>
                  <a:off x="7484961" y="1696139"/>
                  <a:ext cx="53593" cy="54275"/>
                </a:xfrm>
                <a:custGeom>
                  <a:avLst/>
                  <a:gdLst>
                    <a:gd name="connsiteX0" fmla="*/ 2156 w 53593"/>
                    <a:gd name="connsiteY0" fmla="*/ 54275 h 54275"/>
                    <a:gd name="connsiteX1" fmla="*/ 0 w 53593"/>
                    <a:gd name="connsiteY1" fmla="*/ 53428 h 54275"/>
                    <a:gd name="connsiteX2" fmla="*/ 53594 w 53593"/>
                    <a:gd name="connsiteY2" fmla="*/ 1220 h 54275"/>
                    <a:gd name="connsiteX3" fmla="*/ 53055 w 53593"/>
                    <a:gd name="connsiteY3" fmla="*/ 3453 h 54275"/>
                    <a:gd name="connsiteX4" fmla="*/ 2156 w 53593"/>
                    <a:gd name="connsiteY4" fmla="*/ 54275 h 54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54275">
                      <a:moveTo>
                        <a:pt x="2156" y="54275"/>
                      </a:moveTo>
                      <a:lnTo>
                        <a:pt x="0" y="53428"/>
                      </a:lnTo>
                      <a:cubicBezTo>
                        <a:pt x="19944" y="681"/>
                        <a:pt x="37577" y="-2861"/>
                        <a:pt x="53594" y="1220"/>
                      </a:cubicBezTo>
                      <a:lnTo>
                        <a:pt x="53055" y="3453"/>
                      </a:lnTo>
                      <a:cubicBezTo>
                        <a:pt x="29107" y="-2553"/>
                        <a:pt x="15324" y="19393"/>
                        <a:pt x="2156" y="5427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8" name="任意多边形: 形状 1787">
                  <a:extLst>
                    <a:ext uri="{FF2B5EF4-FFF2-40B4-BE49-F238E27FC236}">
                      <a16:creationId xmlns:a16="http://schemas.microsoft.com/office/drawing/2014/main" id="{52501DAC-BD3D-2FCC-61A6-7F3EF9570A5F}"/>
                    </a:ext>
                  </a:extLst>
                </p:cNvPr>
                <p:cNvSpPr/>
                <p:nvPr/>
              </p:nvSpPr>
              <p:spPr>
                <a:xfrm>
                  <a:off x="7485038" y="1724188"/>
                  <a:ext cx="53978" cy="33156"/>
                </a:xfrm>
                <a:custGeom>
                  <a:avLst/>
                  <a:gdLst>
                    <a:gd name="connsiteX0" fmla="*/ 2002 w 53978"/>
                    <a:gd name="connsiteY0" fmla="*/ 33157 h 33156"/>
                    <a:gd name="connsiteX1" fmla="*/ 0 w 53978"/>
                    <a:gd name="connsiteY1" fmla="*/ 32002 h 33156"/>
                    <a:gd name="connsiteX2" fmla="*/ 33188 w 53978"/>
                    <a:gd name="connsiteY2" fmla="*/ 276 h 33156"/>
                    <a:gd name="connsiteX3" fmla="*/ 53979 w 53978"/>
                    <a:gd name="connsiteY3" fmla="*/ 7669 h 33156"/>
                    <a:gd name="connsiteX4" fmla="*/ 52439 w 53978"/>
                    <a:gd name="connsiteY4" fmla="*/ 9363 h 33156"/>
                    <a:gd name="connsiteX5" fmla="*/ 33496 w 53978"/>
                    <a:gd name="connsiteY5" fmla="*/ 2510 h 33156"/>
                    <a:gd name="connsiteX6" fmla="*/ 1925 w 53978"/>
                    <a:gd name="connsiteY6" fmla="*/ 33157 h 33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3156">
                      <a:moveTo>
                        <a:pt x="2002" y="33157"/>
                      </a:moveTo>
                      <a:lnTo>
                        <a:pt x="0" y="32002"/>
                      </a:lnTo>
                      <a:cubicBezTo>
                        <a:pt x="11319" y="12443"/>
                        <a:pt x="22177" y="2048"/>
                        <a:pt x="33188" y="276"/>
                      </a:cubicBezTo>
                      <a:cubicBezTo>
                        <a:pt x="40195" y="-879"/>
                        <a:pt x="47203" y="1586"/>
                        <a:pt x="53979" y="7669"/>
                      </a:cubicBezTo>
                      <a:lnTo>
                        <a:pt x="52439" y="9363"/>
                      </a:lnTo>
                      <a:cubicBezTo>
                        <a:pt x="46202" y="3819"/>
                        <a:pt x="39810" y="1508"/>
                        <a:pt x="33496" y="2510"/>
                      </a:cubicBezTo>
                      <a:cubicBezTo>
                        <a:pt x="23332" y="4127"/>
                        <a:pt x="12705" y="14445"/>
                        <a:pt x="1925" y="3315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9" name="任意多边形: 形状 1788">
                  <a:extLst>
                    <a:ext uri="{FF2B5EF4-FFF2-40B4-BE49-F238E27FC236}">
                      <a16:creationId xmlns:a16="http://schemas.microsoft.com/office/drawing/2014/main" id="{73327397-3F56-345D-021E-02A35DDA37BA}"/>
                    </a:ext>
                  </a:extLst>
                </p:cNvPr>
                <p:cNvSpPr/>
                <p:nvPr/>
              </p:nvSpPr>
              <p:spPr>
                <a:xfrm>
                  <a:off x="7485115" y="1745475"/>
                  <a:ext cx="53670" cy="28271"/>
                </a:xfrm>
                <a:custGeom>
                  <a:avLst/>
                  <a:gdLst>
                    <a:gd name="connsiteX0" fmla="*/ 1925 w 53670"/>
                    <a:gd name="connsiteY0" fmla="*/ 28271 h 28271"/>
                    <a:gd name="connsiteX1" fmla="*/ 0 w 53670"/>
                    <a:gd name="connsiteY1" fmla="*/ 27039 h 28271"/>
                    <a:gd name="connsiteX2" fmla="*/ 53671 w 53670"/>
                    <a:gd name="connsiteY2" fmla="*/ 3014 h 28271"/>
                    <a:gd name="connsiteX3" fmla="*/ 52824 w 53670"/>
                    <a:gd name="connsiteY3" fmla="*/ 5170 h 28271"/>
                    <a:gd name="connsiteX4" fmla="*/ 2002 w 53670"/>
                    <a:gd name="connsiteY4" fmla="*/ 28271 h 28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28271">
                      <a:moveTo>
                        <a:pt x="1925" y="28271"/>
                      </a:moveTo>
                      <a:lnTo>
                        <a:pt x="0" y="27039"/>
                      </a:lnTo>
                      <a:cubicBezTo>
                        <a:pt x="14784" y="3399"/>
                        <a:pt x="33804" y="-5148"/>
                        <a:pt x="53671" y="3014"/>
                      </a:cubicBezTo>
                      <a:lnTo>
                        <a:pt x="52824" y="5170"/>
                      </a:lnTo>
                      <a:cubicBezTo>
                        <a:pt x="34112" y="-2453"/>
                        <a:pt x="16094" y="5786"/>
                        <a:pt x="2002" y="2827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0" name="任意多边形: 形状 1789">
                  <a:extLst>
                    <a:ext uri="{FF2B5EF4-FFF2-40B4-BE49-F238E27FC236}">
                      <a16:creationId xmlns:a16="http://schemas.microsoft.com/office/drawing/2014/main" id="{CADD0F59-1DD2-F309-A7E8-EE6D0CCFEB26}"/>
                    </a:ext>
                  </a:extLst>
                </p:cNvPr>
                <p:cNvSpPr/>
                <p:nvPr/>
              </p:nvSpPr>
              <p:spPr>
                <a:xfrm>
                  <a:off x="7484884" y="1769220"/>
                  <a:ext cx="53901" cy="63510"/>
                </a:xfrm>
                <a:custGeom>
                  <a:avLst/>
                  <a:gdLst>
                    <a:gd name="connsiteX0" fmla="*/ 2233 w 53901"/>
                    <a:gd name="connsiteY0" fmla="*/ 63511 h 63510"/>
                    <a:gd name="connsiteX1" fmla="*/ 0 w 53901"/>
                    <a:gd name="connsiteY1" fmla="*/ 62818 h 63510"/>
                    <a:gd name="connsiteX2" fmla="*/ 35729 w 53901"/>
                    <a:gd name="connsiteY2" fmla="*/ 1754 h 63510"/>
                    <a:gd name="connsiteX3" fmla="*/ 53902 w 53901"/>
                    <a:gd name="connsiteY3" fmla="*/ 2371 h 63510"/>
                    <a:gd name="connsiteX4" fmla="*/ 52901 w 53901"/>
                    <a:gd name="connsiteY4" fmla="*/ 4450 h 63510"/>
                    <a:gd name="connsiteX5" fmla="*/ 36653 w 53901"/>
                    <a:gd name="connsiteY5" fmla="*/ 3834 h 63510"/>
                    <a:gd name="connsiteX6" fmla="*/ 2233 w 53901"/>
                    <a:gd name="connsiteY6" fmla="*/ 63434 h 63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63510">
                      <a:moveTo>
                        <a:pt x="2233" y="63511"/>
                      </a:moveTo>
                      <a:lnTo>
                        <a:pt x="0" y="62818"/>
                      </a:lnTo>
                      <a:cubicBezTo>
                        <a:pt x="10934" y="27473"/>
                        <a:pt x="22562" y="7530"/>
                        <a:pt x="35729" y="1754"/>
                      </a:cubicBezTo>
                      <a:cubicBezTo>
                        <a:pt x="41504" y="-787"/>
                        <a:pt x="47588" y="-556"/>
                        <a:pt x="53902" y="2371"/>
                      </a:cubicBezTo>
                      <a:lnTo>
                        <a:pt x="52901" y="4450"/>
                      </a:lnTo>
                      <a:cubicBezTo>
                        <a:pt x="47203" y="1754"/>
                        <a:pt x="41889" y="1523"/>
                        <a:pt x="36653" y="3834"/>
                      </a:cubicBezTo>
                      <a:cubicBezTo>
                        <a:pt x="24179" y="9301"/>
                        <a:pt x="12936" y="28859"/>
                        <a:pt x="2233" y="6343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1" name="任意多边形: 形状 1790">
                  <a:extLst>
                    <a:ext uri="{FF2B5EF4-FFF2-40B4-BE49-F238E27FC236}">
                      <a16:creationId xmlns:a16="http://schemas.microsoft.com/office/drawing/2014/main" id="{0E9B4A2D-1F73-2C3F-0FE6-1BC6CA19E8E1}"/>
                    </a:ext>
                  </a:extLst>
                </p:cNvPr>
                <p:cNvSpPr/>
                <p:nvPr/>
              </p:nvSpPr>
              <p:spPr>
                <a:xfrm>
                  <a:off x="7484961" y="1799943"/>
                  <a:ext cx="53978" cy="47340"/>
                </a:xfrm>
                <a:custGeom>
                  <a:avLst/>
                  <a:gdLst>
                    <a:gd name="connsiteX0" fmla="*/ 2156 w 53978"/>
                    <a:gd name="connsiteY0" fmla="*/ 47340 h 47340"/>
                    <a:gd name="connsiteX1" fmla="*/ 0 w 53978"/>
                    <a:gd name="connsiteY1" fmla="*/ 46416 h 47340"/>
                    <a:gd name="connsiteX2" fmla="*/ 35652 w 53978"/>
                    <a:gd name="connsiteY2" fmla="*/ 1062 h 47340"/>
                    <a:gd name="connsiteX3" fmla="*/ 53979 w 53978"/>
                    <a:gd name="connsiteY3" fmla="*/ 3449 h 47340"/>
                    <a:gd name="connsiteX4" fmla="*/ 52824 w 53978"/>
                    <a:gd name="connsiteY4" fmla="*/ 5451 h 47340"/>
                    <a:gd name="connsiteX5" fmla="*/ 36422 w 53978"/>
                    <a:gd name="connsiteY5" fmla="*/ 3218 h 47340"/>
                    <a:gd name="connsiteX6" fmla="*/ 2233 w 53978"/>
                    <a:gd name="connsiteY6" fmla="*/ 47264 h 4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47340">
                      <a:moveTo>
                        <a:pt x="2156" y="47340"/>
                      </a:moveTo>
                      <a:lnTo>
                        <a:pt x="0" y="46416"/>
                      </a:lnTo>
                      <a:cubicBezTo>
                        <a:pt x="11242" y="20313"/>
                        <a:pt x="23255" y="5066"/>
                        <a:pt x="35652" y="1062"/>
                      </a:cubicBezTo>
                      <a:cubicBezTo>
                        <a:pt x="41735" y="-940"/>
                        <a:pt x="47896" y="-93"/>
                        <a:pt x="53979" y="3449"/>
                      </a:cubicBezTo>
                      <a:lnTo>
                        <a:pt x="52824" y="5451"/>
                      </a:lnTo>
                      <a:cubicBezTo>
                        <a:pt x="47357" y="2217"/>
                        <a:pt x="41889" y="1524"/>
                        <a:pt x="36422" y="3218"/>
                      </a:cubicBezTo>
                      <a:cubicBezTo>
                        <a:pt x="24872" y="6991"/>
                        <a:pt x="13013" y="22161"/>
                        <a:pt x="2233" y="4726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2" name="任意多边形: 形状 1791">
                  <a:extLst>
                    <a:ext uri="{FF2B5EF4-FFF2-40B4-BE49-F238E27FC236}">
                      <a16:creationId xmlns:a16="http://schemas.microsoft.com/office/drawing/2014/main" id="{E7D2A777-FB0F-36FF-E2CD-D4DAD22F46CE}"/>
                    </a:ext>
                  </a:extLst>
                </p:cNvPr>
                <p:cNvSpPr/>
                <p:nvPr/>
              </p:nvSpPr>
              <p:spPr>
                <a:xfrm>
                  <a:off x="7485115" y="1827422"/>
                  <a:ext cx="53978" cy="30642"/>
                </a:xfrm>
                <a:custGeom>
                  <a:avLst/>
                  <a:gdLst>
                    <a:gd name="connsiteX0" fmla="*/ 1925 w 53978"/>
                    <a:gd name="connsiteY0" fmla="*/ 30642 h 30642"/>
                    <a:gd name="connsiteX1" fmla="*/ 0 w 53978"/>
                    <a:gd name="connsiteY1" fmla="*/ 29410 h 30642"/>
                    <a:gd name="connsiteX2" fmla="*/ 33111 w 53978"/>
                    <a:gd name="connsiteY2" fmla="*/ 380 h 30642"/>
                    <a:gd name="connsiteX3" fmla="*/ 53979 w 53978"/>
                    <a:gd name="connsiteY3" fmla="*/ 6464 h 30642"/>
                    <a:gd name="connsiteX4" fmla="*/ 52516 w 53978"/>
                    <a:gd name="connsiteY4" fmla="*/ 8235 h 30642"/>
                    <a:gd name="connsiteX5" fmla="*/ 33496 w 53978"/>
                    <a:gd name="connsiteY5" fmla="*/ 2613 h 30642"/>
                    <a:gd name="connsiteX6" fmla="*/ 1925 w 53978"/>
                    <a:gd name="connsiteY6" fmla="*/ 30565 h 30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0642">
                      <a:moveTo>
                        <a:pt x="1925" y="30642"/>
                      </a:moveTo>
                      <a:lnTo>
                        <a:pt x="0" y="29410"/>
                      </a:lnTo>
                      <a:cubicBezTo>
                        <a:pt x="10703" y="12085"/>
                        <a:pt x="21869" y="2382"/>
                        <a:pt x="33111" y="380"/>
                      </a:cubicBezTo>
                      <a:cubicBezTo>
                        <a:pt x="40272" y="-929"/>
                        <a:pt x="47357" y="1150"/>
                        <a:pt x="53979" y="6464"/>
                      </a:cubicBezTo>
                      <a:lnTo>
                        <a:pt x="52516" y="8235"/>
                      </a:lnTo>
                      <a:cubicBezTo>
                        <a:pt x="46433" y="3384"/>
                        <a:pt x="39964" y="1458"/>
                        <a:pt x="33496" y="2613"/>
                      </a:cubicBezTo>
                      <a:cubicBezTo>
                        <a:pt x="23101" y="4385"/>
                        <a:pt x="12166" y="14087"/>
                        <a:pt x="1925" y="3056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3" name="任意多边形: 形状 1792">
                  <a:extLst>
                    <a:ext uri="{FF2B5EF4-FFF2-40B4-BE49-F238E27FC236}">
                      <a16:creationId xmlns:a16="http://schemas.microsoft.com/office/drawing/2014/main" id="{B27A068A-9C9B-FABA-7B32-2892A6D68F1B}"/>
                    </a:ext>
                  </a:extLst>
                </p:cNvPr>
                <p:cNvSpPr/>
                <p:nvPr/>
              </p:nvSpPr>
              <p:spPr>
                <a:xfrm>
                  <a:off x="7485269" y="1846717"/>
                  <a:ext cx="53824" cy="19740"/>
                </a:xfrm>
                <a:custGeom>
                  <a:avLst/>
                  <a:gdLst>
                    <a:gd name="connsiteX0" fmla="*/ 1617 w 53824"/>
                    <a:gd name="connsiteY0" fmla="*/ 19740 h 19740"/>
                    <a:gd name="connsiteX1" fmla="*/ 0 w 53824"/>
                    <a:gd name="connsiteY1" fmla="*/ 18123 h 19740"/>
                    <a:gd name="connsiteX2" fmla="*/ 53825 w 53824"/>
                    <a:gd name="connsiteY2" fmla="*/ 6958 h 19740"/>
                    <a:gd name="connsiteX3" fmla="*/ 52362 w 53824"/>
                    <a:gd name="connsiteY3" fmla="*/ 8729 h 19740"/>
                    <a:gd name="connsiteX4" fmla="*/ 1694 w 53824"/>
                    <a:gd name="connsiteY4" fmla="*/ 19740 h 19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9740">
                      <a:moveTo>
                        <a:pt x="1617" y="19740"/>
                      </a:moveTo>
                      <a:lnTo>
                        <a:pt x="0" y="18123"/>
                      </a:lnTo>
                      <a:cubicBezTo>
                        <a:pt x="19174" y="-1127"/>
                        <a:pt x="39271" y="-5362"/>
                        <a:pt x="53825" y="6958"/>
                      </a:cubicBezTo>
                      <a:lnTo>
                        <a:pt x="52362" y="8729"/>
                      </a:lnTo>
                      <a:cubicBezTo>
                        <a:pt x="38809" y="-2744"/>
                        <a:pt x="19867" y="1414"/>
                        <a:pt x="1694" y="1974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4" name="任意多边形: 形状 1793">
                  <a:extLst>
                    <a:ext uri="{FF2B5EF4-FFF2-40B4-BE49-F238E27FC236}">
                      <a16:creationId xmlns:a16="http://schemas.microsoft.com/office/drawing/2014/main" id="{FA97F59B-A3A3-C301-112F-1DD52F3D44ED}"/>
                    </a:ext>
                  </a:extLst>
                </p:cNvPr>
                <p:cNvSpPr/>
                <p:nvPr/>
              </p:nvSpPr>
              <p:spPr>
                <a:xfrm>
                  <a:off x="7485115" y="1877057"/>
                  <a:ext cx="54055" cy="31520"/>
                </a:xfrm>
                <a:custGeom>
                  <a:avLst/>
                  <a:gdLst>
                    <a:gd name="connsiteX0" fmla="*/ 1925 w 54055"/>
                    <a:gd name="connsiteY0" fmla="*/ 31521 h 31520"/>
                    <a:gd name="connsiteX1" fmla="*/ 0 w 54055"/>
                    <a:gd name="connsiteY1" fmla="*/ 30289 h 31520"/>
                    <a:gd name="connsiteX2" fmla="*/ 34343 w 54055"/>
                    <a:gd name="connsiteY2" fmla="*/ 104 h 31520"/>
                    <a:gd name="connsiteX3" fmla="*/ 54056 w 54055"/>
                    <a:gd name="connsiteY3" fmla="*/ 8420 h 31520"/>
                    <a:gd name="connsiteX4" fmla="*/ 52439 w 54055"/>
                    <a:gd name="connsiteY4" fmla="*/ 10037 h 31520"/>
                    <a:gd name="connsiteX5" fmla="*/ 34651 w 54055"/>
                    <a:gd name="connsiteY5" fmla="*/ 2414 h 31520"/>
                    <a:gd name="connsiteX6" fmla="*/ 2002 w 54055"/>
                    <a:gd name="connsiteY6" fmla="*/ 31521 h 31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31520">
                      <a:moveTo>
                        <a:pt x="1925" y="31521"/>
                      </a:moveTo>
                      <a:lnTo>
                        <a:pt x="0" y="30289"/>
                      </a:lnTo>
                      <a:cubicBezTo>
                        <a:pt x="12397" y="11115"/>
                        <a:pt x="23640" y="1259"/>
                        <a:pt x="34343" y="104"/>
                      </a:cubicBezTo>
                      <a:cubicBezTo>
                        <a:pt x="41119" y="-589"/>
                        <a:pt x="47742" y="2183"/>
                        <a:pt x="54056" y="8420"/>
                      </a:cubicBezTo>
                      <a:lnTo>
                        <a:pt x="52439" y="10037"/>
                      </a:lnTo>
                      <a:cubicBezTo>
                        <a:pt x="46587" y="4262"/>
                        <a:pt x="40734" y="1721"/>
                        <a:pt x="34651" y="2414"/>
                      </a:cubicBezTo>
                      <a:cubicBezTo>
                        <a:pt x="24641" y="3492"/>
                        <a:pt x="13937" y="13040"/>
                        <a:pt x="2002" y="3152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5" name="任意多边形: 形状 1794">
                  <a:extLst>
                    <a:ext uri="{FF2B5EF4-FFF2-40B4-BE49-F238E27FC236}">
                      <a16:creationId xmlns:a16="http://schemas.microsoft.com/office/drawing/2014/main" id="{B2A09631-BBE9-D29B-FB1E-E4F9FF9E902B}"/>
                    </a:ext>
                  </a:extLst>
                </p:cNvPr>
                <p:cNvSpPr/>
                <p:nvPr/>
              </p:nvSpPr>
              <p:spPr>
                <a:xfrm>
                  <a:off x="7485115" y="1904992"/>
                  <a:ext cx="54055" cy="27687"/>
                </a:xfrm>
                <a:custGeom>
                  <a:avLst/>
                  <a:gdLst>
                    <a:gd name="connsiteX0" fmla="*/ 1925 w 54055"/>
                    <a:gd name="connsiteY0" fmla="*/ 27687 h 27687"/>
                    <a:gd name="connsiteX1" fmla="*/ 0 w 54055"/>
                    <a:gd name="connsiteY1" fmla="*/ 26455 h 27687"/>
                    <a:gd name="connsiteX2" fmla="*/ 32495 w 54055"/>
                    <a:gd name="connsiteY2" fmla="*/ 120 h 27687"/>
                    <a:gd name="connsiteX3" fmla="*/ 54056 w 54055"/>
                    <a:gd name="connsiteY3" fmla="*/ 8899 h 27687"/>
                    <a:gd name="connsiteX4" fmla="*/ 52439 w 54055"/>
                    <a:gd name="connsiteY4" fmla="*/ 10516 h 27687"/>
                    <a:gd name="connsiteX5" fmla="*/ 32803 w 54055"/>
                    <a:gd name="connsiteY5" fmla="*/ 2353 h 27687"/>
                    <a:gd name="connsiteX6" fmla="*/ 2002 w 54055"/>
                    <a:gd name="connsiteY6" fmla="*/ 27610 h 27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7687">
                      <a:moveTo>
                        <a:pt x="1925" y="27687"/>
                      </a:moveTo>
                      <a:lnTo>
                        <a:pt x="0" y="26455"/>
                      </a:lnTo>
                      <a:cubicBezTo>
                        <a:pt x="10395" y="10439"/>
                        <a:pt x="21638" y="1275"/>
                        <a:pt x="32495" y="120"/>
                      </a:cubicBezTo>
                      <a:cubicBezTo>
                        <a:pt x="40041" y="-650"/>
                        <a:pt x="47280" y="2276"/>
                        <a:pt x="54056" y="8899"/>
                      </a:cubicBezTo>
                      <a:lnTo>
                        <a:pt x="52439" y="10516"/>
                      </a:lnTo>
                      <a:cubicBezTo>
                        <a:pt x="46202" y="4355"/>
                        <a:pt x="39656" y="1583"/>
                        <a:pt x="32803" y="2353"/>
                      </a:cubicBezTo>
                      <a:cubicBezTo>
                        <a:pt x="22639" y="3431"/>
                        <a:pt x="12012" y="12210"/>
                        <a:pt x="2002" y="2761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6" name="任意多边形: 形状 1795">
                  <a:extLst>
                    <a:ext uri="{FF2B5EF4-FFF2-40B4-BE49-F238E27FC236}">
                      <a16:creationId xmlns:a16="http://schemas.microsoft.com/office/drawing/2014/main" id="{CC182293-563E-504F-B14C-1E244DD7D8B6}"/>
                    </a:ext>
                  </a:extLst>
                </p:cNvPr>
                <p:cNvSpPr/>
                <p:nvPr/>
              </p:nvSpPr>
              <p:spPr>
                <a:xfrm>
                  <a:off x="7484961" y="1931518"/>
                  <a:ext cx="54132" cy="35735"/>
                </a:xfrm>
                <a:custGeom>
                  <a:avLst/>
                  <a:gdLst>
                    <a:gd name="connsiteX0" fmla="*/ 2079 w 54132"/>
                    <a:gd name="connsiteY0" fmla="*/ 35736 h 35735"/>
                    <a:gd name="connsiteX1" fmla="*/ 0 w 54132"/>
                    <a:gd name="connsiteY1" fmla="*/ 34658 h 35735"/>
                    <a:gd name="connsiteX2" fmla="*/ 34035 w 54132"/>
                    <a:gd name="connsiteY2" fmla="*/ 84 h 35735"/>
                    <a:gd name="connsiteX3" fmla="*/ 54133 w 54132"/>
                    <a:gd name="connsiteY3" fmla="*/ 10864 h 35735"/>
                    <a:gd name="connsiteX4" fmla="*/ 52362 w 54132"/>
                    <a:gd name="connsiteY4" fmla="*/ 12327 h 35735"/>
                    <a:gd name="connsiteX5" fmla="*/ 34266 w 54132"/>
                    <a:gd name="connsiteY5" fmla="*/ 2394 h 35735"/>
                    <a:gd name="connsiteX6" fmla="*/ 2002 w 54132"/>
                    <a:gd name="connsiteY6" fmla="*/ 35736 h 35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132" h="35735">
                      <a:moveTo>
                        <a:pt x="2079" y="35736"/>
                      </a:moveTo>
                      <a:lnTo>
                        <a:pt x="0" y="34658"/>
                      </a:lnTo>
                      <a:cubicBezTo>
                        <a:pt x="11473" y="12789"/>
                        <a:pt x="22947" y="1162"/>
                        <a:pt x="34035" y="84"/>
                      </a:cubicBezTo>
                      <a:cubicBezTo>
                        <a:pt x="41119" y="-609"/>
                        <a:pt x="47896" y="3010"/>
                        <a:pt x="54133" y="10864"/>
                      </a:cubicBezTo>
                      <a:lnTo>
                        <a:pt x="52362" y="12327"/>
                      </a:lnTo>
                      <a:cubicBezTo>
                        <a:pt x="46587" y="5166"/>
                        <a:pt x="40503" y="1778"/>
                        <a:pt x="34266" y="2394"/>
                      </a:cubicBezTo>
                      <a:cubicBezTo>
                        <a:pt x="24102" y="3395"/>
                        <a:pt x="12936" y="14868"/>
                        <a:pt x="2002" y="3573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7" name="任意多边形: 形状 1796">
                  <a:extLst>
                    <a:ext uri="{FF2B5EF4-FFF2-40B4-BE49-F238E27FC236}">
                      <a16:creationId xmlns:a16="http://schemas.microsoft.com/office/drawing/2014/main" id="{ED5A6E43-4718-2E01-4A15-2E356B1E7840}"/>
                    </a:ext>
                  </a:extLst>
                </p:cNvPr>
                <p:cNvSpPr/>
                <p:nvPr/>
              </p:nvSpPr>
              <p:spPr>
                <a:xfrm>
                  <a:off x="7484961" y="1957165"/>
                  <a:ext cx="54209" cy="35576"/>
                </a:xfrm>
                <a:custGeom>
                  <a:avLst/>
                  <a:gdLst>
                    <a:gd name="connsiteX0" fmla="*/ 2079 w 54209"/>
                    <a:gd name="connsiteY0" fmla="*/ 35576 h 35576"/>
                    <a:gd name="connsiteX1" fmla="*/ 0 w 54209"/>
                    <a:gd name="connsiteY1" fmla="*/ 34575 h 35576"/>
                    <a:gd name="connsiteX2" fmla="*/ 33419 w 54209"/>
                    <a:gd name="connsiteY2" fmla="*/ 78 h 35576"/>
                    <a:gd name="connsiteX3" fmla="*/ 54210 w 54209"/>
                    <a:gd name="connsiteY3" fmla="*/ 11782 h 35576"/>
                    <a:gd name="connsiteX4" fmla="*/ 52362 w 54209"/>
                    <a:gd name="connsiteY4" fmla="*/ 13168 h 35576"/>
                    <a:gd name="connsiteX5" fmla="*/ 33650 w 54209"/>
                    <a:gd name="connsiteY5" fmla="*/ 2388 h 35576"/>
                    <a:gd name="connsiteX6" fmla="*/ 2079 w 54209"/>
                    <a:gd name="connsiteY6" fmla="*/ 35576 h 35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209" h="35576">
                      <a:moveTo>
                        <a:pt x="2079" y="35576"/>
                      </a:moveTo>
                      <a:lnTo>
                        <a:pt x="0" y="34575"/>
                      </a:lnTo>
                      <a:cubicBezTo>
                        <a:pt x="10626" y="13091"/>
                        <a:pt x="22177" y="1156"/>
                        <a:pt x="33419" y="78"/>
                      </a:cubicBezTo>
                      <a:cubicBezTo>
                        <a:pt x="40811" y="-615"/>
                        <a:pt x="47819" y="3312"/>
                        <a:pt x="54210" y="11782"/>
                      </a:cubicBezTo>
                      <a:lnTo>
                        <a:pt x="52362" y="13168"/>
                      </a:lnTo>
                      <a:cubicBezTo>
                        <a:pt x="46510" y="5391"/>
                        <a:pt x="40195" y="1849"/>
                        <a:pt x="33650" y="2388"/>
                      </a:cubicBezTo>
                      <a:cubicBezTo>
                        <a:pt x="23178" y="3389"/>
                        <a:pt x="12243" y="14862"/>
                        <a:pt x="2079" y="3557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8" name="任意多边形: 形状 1797">
                  <a:extLst>
                    <a:ext uri="{FF2B5EF4-FFF2-40B4-BE49-F238E27FC236}">
                      <a16:creationId xmlns:a16="http://schemas.microsoft.com/office/drawing/2014/main" id="{1843AC2F-0D63-2C7B-7F9B-51AE966A597C}"/>
                    </a:ext>
                  </a:extLst>
                </p:cNvPr>
                <p:cNvSpPr/>
                <p:nvPr/>
              </p:nvSpPr>
              <p:spPr>
                <a:xfrm>
                  <a:off x="7485038" y="1978205"/>
                  <a:ext cx="54132" cy="36790"/>
                </a:xfrm>
                <a:custGeom>
                  <a:avLst/>
                  <a:gdLst>
                    <a:gd name="connsiteX0" fmla="*/ 2002 w 54132"/>
                    <a:gd name="connsiteY0" fmla="*/ 36790 h 36790"/>
                    <a:gd name="connsiteX1" fmla="*/ 0 w 54132"/>
                    <a:gd name="connsiteY1" fmla="*/ 35635 h 36790"/>
                    <a:gd name="connsiteX2" fmla="*/ 35806 w 54132"/>
                    <a:gd name="connsiteY2" fmla="*/ 60 h 36790"/>
                    <a:gd name="connsiteX3" fmla="*/ 54133 w 54132"/>
                    <a:gd name="connsiteY3" fmla="*/ 9454 h 36790"/>
                    <a:gd name="connsiteX4" fmla="*/ 52362 w 54132"/>
                    <a:gd name="connsiteY4" fmla="*/ 10918 h 36790"/>
                    <a:gd name="connsiteX5" fmla="*/ 35960 w 54132"/>
                    <a:gd name="connsiteY5" fmla="*/ 2370 h 36790"/>
                    <a:gd name="connsiteX6" fmla="*/ 1925 w 54132"/>
                    <a:gd name="connsiteY6" fmla="*/ 36790 h 36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132" h="36790">
                      <a:moveTo>
                        <a:pt x="2002" y="36790"/>
                      </a:moveTo>
                      <a:lnTo>
                        <a:pt x="0" y="35635"/>
                      </a:lnTo>
                      <a:cubicBezTo>
                        <a:pt x="12705" y="13074"/>
                        <a:pt x="24718" y="1061"/>
                        <a:pt x="35806" y="60"/>
                      </a:cubicBezTo>
                      <a:cubicBezTo>
                        <a:pt x="42351" y="-479"/>
                        <a:pt x="48512" y="2601"/>
                        <a:pt x="54133" y="9454"/>
                      </a:cubicBezTo>
                      <a:lnTo>
                        <a:pt x="52362" y="10918"/>
                      </a:lnTo>
                      <a:cubicBezTo>
                        <a:pt x="47203" y="4757"/>
                        <a:pt x="41812" y="1831"/>
                        <a:pt x="35960" y="2370"/>
                      </a:cubicBezTo>
                      <a:cubicBezTo>
                        <a:pt x="25642" y="3294"/>
                        <a:pt x="14245" y="14845"/>
                        <a:pt x="1925" y="3679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9" name="任意多边形: 形状 1798">
                  <a:extLst>
                    <a:ext uri="{FF2B5EF4-FFF2-40B4-BE49-F238E27FC236}">
                      <a16:creationId xmlns:a16="http://schemas.microsoft.com/office/drawing/2014/main" id="{AB9063BF-88F0-C56B-2E5D-6D757CCB1720}"/>
                    </a:ext>
                  </a:extLst>
                </p:cNvPr>
                <p:cNvSpPr/>
                <p:nvPr/>
              </p:nvSpPr>
              <p:spPr>
                <a:xfrm>
                  <a:off x="7485038" y="2004394"/>
                  <a:ext cx="53901" cy="32778"/>
                </a:xfrm>
                <a:custGeom>
                  <a:avLst/>
                  <a:gdLst>
                    <a:gd name="connsiteX0" fmla="*/ 2002 w 53901"/>
                    <a:gd name="connsiteY0" fmla="*/ 32778 h 32778"/>
                    <a:gd name="connsiteX1" fmla="*/ 0 w 53901"/>
                    <a:gd name="connsiteY1" fmla="*/ 31623 h 32778"/>
                    <a:gd name="connsiteX2" fmla="*/ 31956 w 53901"/>
                    <a:gd name="connsiteY2" fmla="*/ 514 h 32778"/>
                    <a:gd name="connsiteX3" fmla="*/ 53902 w 53901"/>
                    <a:gd name="connsiteY3" fmla="*/ 6212 h 32778"/>
                    <a:gd name="connsiteX4" fmla="*/ 52593 w 53901"/>
                    <a:gd name="connsiteY4" fmla="*/ 8060 h 32778"/>
                    <a:gd name="connsiteX5" fmla="*/ 32495 w 53901"/>
                    <a:gd name="connsiteY5" fmla="*/ 2747 h 32778"/>
                    <a:gd name="connsiteX6" fmla="*/ 2002 w 53901"/>
                    <a:gd name="connsiteY6" fmla="*/ 32778 h 32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2778">
                      <a:moveTo>
                        <a:pt x="2002" y="32778"/>
                      </a:moveTo>
                      <a:lnTo>
                        <a:pt x="0" y="31623"/>
                      </a:lnTo>
                      <a:cubicBezTo>
                        <a:pt x="10780" y="12989"/>
                        <a:pt x="21253" y="2824"/>
                        <a:pt x="31956" y="514"/>
                      </a:cubicBezTo>
                      <a:cubicBezTo>
                        <a:pt x="39040" y="-1026"/>
                        <a:pt x="46433" y="899"/>
                        <a:pt x="53902" y="6212"/>
                      </a:cubicBezTo>
                      <a:lnTo>
                        <a:pt x="52593" y="8060"/>
                      </a:lnTo>
                      <a:cubicBezTo>
                        <a:pt x="45586" y="3055"/>
                        <a:pt x="38963" y="1284"/>
                        <a:pt x="32495" y="2747"/>
                      </a:cubicBezTo>
                      <a:cubicBezTo>
                        <a:pt x="22408" y="4903"/>
                        <a:pt x="12474" y="14760"/>
                        <a:pt x="2002" y="3277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0" name="任意多边形: 形状 1799">
                  <a:extLst>
                    <a:ext uri="{FF2B5EF4-FFF2-40B4-BE49-F238E27FC236}">
                      <a16:creationId xmlns:a16="http://schemas.microsoft.com/office/drawing/2014/main" id="{762F40A3-178F-CF4E-8913-B1188191C6BD}"/>
                    </a:ext>
                  </a:extLst>
                </p:cNvPr>
                <p:cNvSpPr/>
                <p:nvPr/>
              </p:nvSpPr>
              <p:spPr>
                <a:xfrm>
                  <a:off x="7485038" y="2028782"/>
                  <a:ext cx="54055" cy="33339"/>
                </a:xfrm>
                <a:custGeom>
                  <a:avLst/>
                  <a:gdLst>
                    <a:gd name="connsiteX0" fmla="*/ 2079 w 54055"/>
                    <a:gd name="connsiteY0" fmla="*/ 33339 h 33339"/>
                    <a:gd name="connsiteX1" fmla="*/ 0 w 54055"/>
                    <a:gd name="connsiteY1" fmla="*/ 32415 h 33339"/>
                    <a:gd name="connsiteX2" fmla="*/ 29569 w 54055"/>
                    <a:gd name="connsiteY2" fmla="*/ 536 h 33339"/>
                    <a:gd name="connsiteX3" fmla="*/ 54056 w 54055"/>
                    <a:gd name="connsiteY3" fmla="*/ 8390 h 33339"/>
                    <a:gd name="connsiteX4" fmla="*/ 52593 w 54055"/>
                    <a:gd name="connsiteY4" fmla="*/ 10161 h 33339"/>
                    <a:gd name="connsiteX5" fmla="*/ 30108 w 54055"/>
                    <a:gd name="connsiteY5" fmla="*/ 2769 h 33339"/>
                    <a:gd name="connsiteX6" fmla="*/ 2156 w 54055"/>
                    <a:gd name="connsiteY6" fmla="*/ 33339 h 33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33339">
                      <a:moveTo>
                        <a:pt x="2079" y="33339"/>
                      </a:moveTo>
                      <a:lnTo>
                        <a:pt x="0" y="32415"/>
                      </a:lnTo>
                      <a:cubicBezTo>
                        <a:pt x="8624" y="13703"/>
                        <a:pt x="18558" y="3000"/>
                        <a:pt x="29569" y="536"/>
                      </a:cubicBezTo>
                      <a:cubicBezTo>
                        <a:pt x="37500" y="-1235"/>
                        <a:pt x="45740" y="1383"/>
                        <a:pt x="54056" y="8390"/>
                      </a:cubicBezTo>
                      <a:lnTo>
                        <a:pt x="52593" y="10161"/>
                      </a:lnTo>
                      <a:cubicBezTo>
                        <a:pt x="44893" y="3693"/>
                        <a:pt x="37346" y="1152"/>
                        <a:pt x="30108" y="2769"/>
                      </a:cubicBezTo>
                      <a:cubicBezTo>
                        <a:pt x="19790" y="5079"/>
                        <a:pt x="10395" y="15320"/>
                        <a:pt x="2156" y="3333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1" name="任意多边形: 形状 1800">
                  <a:extLst>
                    <a:ext uri="{FF2B5EF4-FFF2-40B4-BE49-F238E27FC236}">
                      <a16:creationId xmlns:a16="http://schemas.microsoft.com/office/drawing/2014/main" id="{E069662E-E394-326D-880A-538AE973B134}"/>
                    </a:ext>
                  </a:extLst>
                </p:cNvPr>
                <p:cNvSpPr/>
                <p:nvPr/>
              </p:nvSpPr>
              <p:spPr>
                <a:xfrm>
                  <a:off x="7485038" y="2052147"/>
                  <a:ext cx="53901" cy="35539"/>
                </a:xfrm>
                <a:custGeom>
                  <a:avLst/>
                  <a:gdLst>
                    <a:gd name="connsiteX0" fmla="*/ 2002 w 53901"/>
                    <a:gd name="connsiteY0" fmla="*/ 35539 h 35539"/>
                    <a:gd name="connsiteX1" fmla="*/ 0 w 53901"/>
                    <a:gd name="connsiteY1" fmla="*/ 34384 h 35539"/>
                    <a:gd name="connsiteX2" fmla="*/ 34035 w 53901"/>
                    <a:gd name="connsiteY2" fmla="*/ 580 h 35539"/>
                    <a:gd name="connsiteX3" fmla="*/ 53902 w 53901"/>
                    <a:gd name="connsiteY3" fmla="*/ 5046 h 35539"/>
                    <a:gd name="connsiteX4" fmla="*/ 52593 w 53901"/>
                    <a:gd name="connsiteY4" fmla="*/ 6971 h 35539"/>
                    <a:gd name="connsiteX5" fmla="*/ 34574 w 53901"/>
                    <a:gd name="connsiteY5" fmla="*/ 2813 h 35539"/>
                    <a:gd name="connsiteX6" fmla="*/ 2002 w 53901"/>
                    <a:gd name="connsiteY6" fmla="*/ 35462 h 35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5539">
                      <a:moveTo>
                        <a:pt x="2002" y="35539"/>
                      </a:moveTo>
                      <a:lnTo>
                        <a:pt x="0" y="34384"/>
                      </a:lnTo>
                      <a:cubicBezTo>
                        <a:pt x="11165" y="14594"/>
                        <a:pt x="22639" y="3198"/>
                        <a:pt x="34035" y="580"/>
                      </a:cubicBezTo>
                      <a:cubicBezTo>
                        <a:pt x="40734" y="-960"/>
                        <a:pt x="47434" y="580"/>
                        <a:pt x="53902" y="5046"/>
                      </a:cubicBezTo>
                      <a:lnTo>
                        <a:pt x="52593" y="6971"/>
                      </a:lnTo>
                      <a:cubicBezTo>
                        <a:pt x="46664" y="2813"/>
                        <a:pt x="40580" y="1427"/>
                        <a:pt x="34574" y="2813"/>
                      </a:cubicBezTo>
                      <a:cubicBezTo>
                        <a:pt x="23794" y="5277"/>
                        <a:pt x="12859" y="16289"/>
                        <a:pt x="2002" y="3546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2" name="任意多边形: 形状 1801">
                  <a:extLst>
                    <a:ext uri="{FF2B5EF4-FFF2-40B4-BE49-F238E27FC236}">
                      <a16:creationId xmlns:a16="http://schemas.microsoft.com/office/drawing/2014/main" id="{28D9665F-F02E-0331-793B-C8308FA5FE1A}"/>
                    </a:ext>
                  </a:extLst>
                </p:cNvPr>
                <p:cNvSpPr/>
                <p:nvPr/>
              </p:nvSpPr>
              <p:spPr>
                <a:xfrm>
                  <a:off x="7484961" y="2080377"/>
                  <a:ext cx="53978" cy="26559"/>
                </a:xfrm>
                <a:custGeom>
                  <a:avLst/>
                  <a:gdLst>
                    <a:gd name="connsiteX0" fmla="*/ 2079 w 53978"/>
                    <a:gd name="connsiteY0" fmla="*/ 26560 h 26559"/>
                    <a:gd name="connsiteX1" fmla="*/ 0 w 53978"/>
                    <a:gd name="connsiteY1" fmla="*/ 25482 h 26559"/>
                    <a:gd name="connsiteX2" fmla="*/ 26874 w 53978"/>
                    <a:gd name="connsiteY2" fmla="*/ 687 h 26559"/>
                    <a:gd name="connsiteX3" fmla="*/ 53979 w 53978"/>
                    <a:gd name="connsiteY3" fmla="*/ 7694 h 26559"/>
                    <a:gd name="connsiteX4" fmla="*/ 52593 w 53978"/>
                    <a:gd name="connsiteY4" fmla="*/ 9542 h 26559"/>
                    <a:gd name="connsiteX5" fmla="*/ 27413 w 53978"/>
                    <a:gd name="connsiteY5" fmla="*/ 2920 h 26559"/>
                    <a:gd name="connsiteX6" fmla="*/ 2079 w 53978"/>
                    <a:gd name="connsiteY6" fmla="*/ 26483 h 265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26559">
                      <a:moveTo>
                        <a:pt x="2079" y="26560"/>
                      </a:moveTo>
                      <a:lnTo>
                        <a:pt x="0" y="25482"/>
                      </a:lnTo>
                      <a:cubicBezTo>
                        <a:pt x="7238" y="11698"/>
                        <a:pt x="16479" y="3074"/>
                        <a:pt x="26874" y="687"/>
                      </a:cubicBezTo>
                      <a:cubicBezTo>
                        <a:pt x="35575" y="-1315"/>
                        <a:pt x="44970" y="1072"/>
                        <a:pt x="53979" y="7694"/>
                      </a:cubicBezTo>
                      <a:lnTo>
                        <a:pt x="52593" y="9542"/>
                      </a:lnTo>
                      <a:cubicBezTo>
                        <a:pt x="44200" y="3305"/>
                        <a:pt x="35421" y="995"/>
                        <a:pt x="27413" y="2920"/>
                      </a:cubicBezTo>
                      <a:cubicBezTo>
                        <a:pt x="17711" y="5153"/>
                        <a:pt x="8932" y="13315"/>
                        <a:pt x="2079" y="2648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3" name="任意多边形: 形状 1802">
                  <a:extLst>
                    <a:ext uri="{FF2B5EF4-FFF2-40B4-BE49-F238E27FC236}">
                      <a16:creationId xmlns:a16="http://schemas.microsoft.com/office/drawing/2014/main" id="{0BB077B8-FC55-DD66-EEB3-854500EB8C5F}"/>
                    </a:ext>
                  </a:extLst>
                </p:cNvPr>
                <p:cNvSpPr/>
                <p:nvPr/>
              </p:nvSpPr>
              <p:spPr>
                <a:xfrm>
                  <a:off x="7485038" y="2104839"/>
                  <a:ext cx="54055" cy="21886"/>
                </a:xfrm>
                <a:custGeom>
                  <a:avLst/>
                  <a:gdLst>
                    <a:gd name="connsiteX0" fmla="*/ 2002 w 54055"/>
                    <a:gd name="connsiteY0" fmla="*/ 21887 h 21886"/>
                    <a:gd name="connsiteX1" fmla="*/ 0 w 54055"/>
                    <a:gd name="connsiteY1" fmla="*/ 20732 h 21886"/>
                    <a:gd name="connsiteX2" fmla="*/ 24641 w 54055"/>
                    <a:gd name="connsiteY2" fmla="*/ 326 h 21886"/>
                    <a:gd name="connsiteX3" fmla="*/ 54056 w 54055"/>
                    <a:gd name="connsiteY3" fmla="*/ 11800 h 21886"/>
                    <a:gd name="connsiteX4" fmla="*/ 52516 w 54055"/>
                    <a:gd name="connsiteY4" fmla="*/ 13494 h 21886"/>
                    <a:gd name="connsiteX5" fmla="*/ 25026 w 54055"/>
                    <a:gd name="connsiteY5" fmla="*/ 2636 h 21886"/>
                    <a:gd name="connsiteX6" fmla="*/ 2002 w 54055"/>
                    <a:gd name="connsiteY6" fmla="*/ 21887 h 21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1886">
                      <a:moveTo>
                        <a:pt x="2002" y="21887"/>
                      </a:moveTo>
                      <a:lnTo>
                        <a:pt x="0" y="20732"/>
                      </a:lnTo>
                      <a:cubicBezTo>
                        <a:pt x="6930" y="8720"/>
                        <a:pt x="15247" y="1866"/>
                        <a:pt x="24641" y="326"/>
                      </a:cubicBezTo>
                      <a:cubicBezTo>
                        <a:pt x="34035" y="-1214"/>
                        <a:pt x="43892" y="2713"/>
                        <a:pt x="54056" y="11800"/>
                      </a:cubicBezTo>
                      <a:lnTo>
                        <a:pt x="52516" y="13494"/>
                      </a:lnTo>
                      <a:cubicBezTo>
                        <a:pt x="42890" y="4869"/>
                        <a:pt x="33650" y="1250"/>
                        <a:pt x="25026" y="2636"/>
                      </a:cubicBezTo>
                      <a:cubicBezTo>
                        <a:pt x="16325" y="4022"/>
                        <a:pt x="8624" y="10491"/>
                        <a:pt x="2002" y="2188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4" name="任意多边形: 形状 1803">
                  <a:extLst>
                    <a:ext uri="{FF2B5EF4-FFF2-40B4-BE49-F238E27FC236}">
                      <a16:creationId xmlns:a16="http://schemas.microsoft.com/office/drawing/2014/main" id="{C69ED962-4066-67E0-3F60-ACCFE60B67C8}"/>
                    </a:ext>
                  </a:extLst>
                </p:cNvPr>
                <p:cNvSpPr/>
                <p:nvPr/>
              </p:nvSpPr>
              <p:spPr>
                <a:xfrm>
                  <a:off x="7484961" y="2132137"/>
                  <a:ext cx="54055" cy="24928"/>
                </a:xfrm>
                <a:custGeom>
                  <a:avLst/>
                  <a:gdLst>
                    <a:gd name="connsiteX0" fmla="*/ 2079 w 54055"/>
                    <a:gd name="connsiteY0" fmla="*/ 24851 h 24928"/>
                    <a:gd name="connsiteX1" fmla="*/ 0 w 54055"/>
                    <a:gd name="connsiteY1" fmla="*/ 23773 h 24928"/>
                    <a:gd name="connsiteX2" fmla="*/ 25642 w 54055"/>
                    <a:gd name="connsiteY2" fmla="*/ 365 h 24928"/>
                    <a:gd name="connsiteX3" fmla="*/ 54056 w 54055"/>
                    <a:gd name="connsiteY3" fmla="*/ 11453 h 24928"/>
                    <a:gd name="connsiteX4" fmla="*/ 52516 w 54055"/>
                    <a:gd name="connsiteY4" fmla="*/ 13147 h 24928"/>
                    <a:gd name="connsiteX5" fmla="*/ 26027 w 54055"/>
                    <a:gd name="connsiteY5" fmla="*/ 2675 h 24928"/>
                    <a:gd name="connsiteX6" fmla="*/ 2002 w 54055"/>
                    <a:gd name="connsiteY6" fmla="*/ 24928 h 24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4928">
                      <a:moveTo>
                        <a:pt x="2079" y="24851"/>
                      </a:moveTo>
                      <a:lnTo>
                        <a:pt x="0" y="23773"/>
                      </a:lnTo>
                      <a:cubicBezTo>
                        <a:pt x="7238" y="9990"/>
                        <a:pt x="15863" y="2059"/>
                        <a:pt x="25642" y="365"/>
                      </a:cubicBezTo>
                      <a:cubicBezTo>
                        <a:pt x="34651" y="-1252"/>
                        <a:pt x="44276" y="2521"/>
                        <a:pt x="54056" y="11453"/>
                      </a:cubicBezTo>
                      <a:lnTo>
                        <a:pt x="52516" y="13147"/>
                      </a:lnTo>
                      <a:cubicBezTo>
                        <a:pt x="43275" y="4677"/>
                        <a:pt x="34343" y="1135"/>
                        <a:pt x="26027" y="2675"/>
                      </a:cubicBezTo>
                      <a:cubicBezTo>
                        <a:pt x="16941" y="4292"/>
                        <a:pt x="8932" y="11761"/>
                        <a:pt x="2002" y="2492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5" name="任意多边形: 形状 1804">
                  <a:extLst>
                    <a:ext uri="{FF2B5EF4-FFF2-40B4-BE49-F238E27FC236}">
                      <a16:creationId xmlns:a16="http://schemas.microsoft.com/office/drawing/2014/main" id="{F7B11DC5-DF84-CD54-7D2C-5EC26CCEA68E}"/>
                    </a:ext>
                  </a:extLst>
                </p:cNvPr>
                <p:cNvSpPr/>
                <p:nvPr/>
              </p:nvSpPr>
              <p:spPr>
                <a:xfrm>
                  <a:off x="7485038" y="2152425"/>
                  <a:ext cx="53901" cy="26355"/>
                </a:xfrm>
                <a:custGeom>
                  <a:avLst/>
                  <a:gdLst>
                    <a:gd name="connsiteX0" fmla="*/ 2002 w 53901"/>
                    <a:gd name="connsiteY0" fmla="*/ 26278 h 26355"/>
                    <a:gd name="connsiteX1" fmla="*/ 0 w 53901"/>
                    <a:gd name="connsiteY1" fmla="*/ 25123 h 26355"/>
                    <a:gd name="connsiteX2" fmla="*/ 27952 w 53901"/>
                    <a:gd name="connsiteY2" fmla="*/ 405 h 26355"/>
                    <a:gd name="connsiteX3" fmla="*/ 53902 w 53901"/>
                    <a:gd name="connsiteY3" fmla="*/ 8953 h 26355"/>
                    <a:gd name="connsiteX4" fmla="*/ 52516 w 53901"/>
                    <a:gd name="connsiteY4" fmla="*/ 10801 h 26355"/>
                    <a:gd name="connsiteX5" fmla="*/ 28337 w 53901"/>
                    <a:gd name="connsiteY5" fmla="*/ 2715 h 26355"/>
                    <a:gd name="connsiteX6" fmla="*/ 1925 w 53901"/>
                    <a:gd name="connsiteY6" fmla="*/ 26355 h 26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26355">
                      <a:moveTo>
                        <a:pt x="2002" y="26278"/>
                      </a:moveTo>
                      <a:lnTo>
                        <a:pt x="0" y="25123"/>
                      </a:lnTo>
                      <a:cubicBezTo>
                        <a:pt x="8932" y="10339"/>
                        <a:pt x="18096" y="2176"/>
                        <a:pt x="27952" y="405"/>
                      </a:cubicBezTo>
                      <a:cubicBezTo>
                        <a:pt x="36191" y="-1135"/>
                        <a:pt x="44662" y="1714"/>
                        <a:pt x="53902" y="8953"/>
                      </a:cubicBezTo>
                      <a:lnTo>
                        <a:pt x="52516" y="10801"/>
                      </a:lnTo>
                      <a:cubicBezTo>
                        <a:pt x="43814" y="4024"/>
                        <a:pt x="35883" y="1329"/>
                        <a:pt x="28337" y="2715"/>
                      </a:cubicBezTo>
                      <a:cubicBezTo>
                        <a:pt x="19174" y="4409"/>
                        <a:pt x="10472" y="12110"/>
                        <a:pt x="1925" y="2635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6" name="任意多边形: 形状 1805">
                  <a:extLst>
                    <a:ext uri="{FF2B5EF4-FFF2-40B4-BE49-F238E27FC236}">
                      <a16:creationId xmlns:a16="http://schemas.microsoft.com/office/drawing/2014/main" id="{AC186A25-A076-C6EE-1771-61405D9712A2}"/>
                    </a:ext>
                  </a:extLst>
                </p:cNvPr>
                <p:cNvSpPr/>
                <p:nvPr/>
              </p:nvSpPr>
              <p:spPr>
                <a:xfrm>
                  <a:off x="7485115" y="2179747"/>
                  <a:ext cx="53593" cy="25598"/>
                </a:xfrm>
                <a:custGeom>
                  <a:avLst/>
                  <a:gdLst>
                    <a:gd name="connsiteX0" fmla="*/ 1848 w 53593"/>
                    <a:gd name="connsiteY0" fmla="*/ 25599 h 25598"/>
                    <a:gd name="connsiteX1" fmla="*/ 0 w 53593"/>
                    <a:gd name="connsiteY1" fmla="*/ 24212 h 25598"/>
                    <a:gd name="connsiteX2" fmla="*/ 53594 w 53593"/>
                    <a:gd name="connsiteY2" fmla="*/ 2652 h 25598"/>
                    <a:gd name="connsiteX3" fmla="*/ 52824 w 53593"/>
                    <a:gd name="connsiteY3" fmla="*/ 4808 h 25598"/>
                    <a:gd name="connsiteX4" fmla="*/ 1848 w 53593"/>
                    <a:gd name="connsiteY4" fmla="*/ 25599 h 25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25598">
                      <a:moveTo>
                        <a:pt x="1848" y="25599"/>
                      </a:moveTo>
                      <a:lnTo>
                        <a:pt x="0" y="24212"/>
                      </a:lnTo>
                      <a:cubicBezTo>
                        <a:pt x="15785" y="2652"/>
                        <a:pt x="33342" y="-4432"/>
                        <a:pt x="53594" y="2652"/>
                      </a:cubicBezTo>
                      <a:lnTo>
                        <a:pt x="52824" y="4808"/>
                      </a:lnTo>
                      <a:cubicBezTo>
                        <a:pt x="33650" y="-1891"/>
                        <a:pt x="17018" y="4962"/>
                        <a:pt x="1848" y="2559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7" name="任意多边形: 形状 1806">
                  <a:extLst>
                    <a:ext uri="{FF2B5EF4-FFF2-40B4-BE49-F238E27FC236}">
                      <a16:creationId xmlns:a16="http://schemas.microsoft.com/office/drawing/2014/main" id="{B8C7A2BF-D90A-BBCC-2C2F-F6DC27C779BA}"/>
                    </a:ext>
                  </a:extLst>
                </p:cNvPr>
                <p:cNvSpPr/>
                <p:nvPr/>
              </p:nvSpPr>
              <p:spPr>
                <a:xfrm>
                  <a:off x="7485115" y="2216099"/>
                  <a:ext cx="53516" cy="22049"/>
                </a:xfrm>
                <a:custGeom>
                  <a:avLst/>
                  <a:gdLst>
                    <a:gd name="connsiteX0" fmla="*/ 1771 w 53516"/>
                    <a:gd name="connsiteY0" fmla="*/ 22050 h 22049"/>
                    <a:gd name="connsiteX1" fmla="*/ 0 w 53516"/>
                    <a:gd name="connsiteY1" fmla="*/ 20510 h 22049"/>
                    <a:gd name="connsiteX2" fmla="*/ 53517 w 53516"/>
                    <a:gd name="connsiteY2" fmla="*/ 3338 h 22049"/>
                    <a:gd name="connsiteX3" fmla="*/ 52670 w 53516"/>
                    <a:gd name="connsiteY3" fmla="*/ 5494 h 22049"/>
                    <a:gd name="connsiteX4" fmla="*/ 1694 w 53516"/>
                    <a:gd name="connsiteY4" fmla="*/ 22050 h 220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16" h="22049">
                      <a:moveTo>
                        <a:pt x="1771" y="22050"/>
                      </a:moveTo>
                      <a:lnTo>
                        <a:pt x="0" y="20510"/>
                      </a:lnTo>
                      <a:cubicBezTo>
                        <a:pt x="17095" y="1028"/>
                        <a:pt x="33573" y="-4285"/>
                        <a:pt x="53517" y="3338"/>
                      </a:cubicBezTo>
                      <a:lnTo>
                        <a:pt x="52670" y="5494"/>
                      </a:lnTo>
                      <a:cubicBezTo>
                        <a:pt x="33804" y="-1744"/>
                        <a:pt x="18019" y="3415"/>
                        <a:pt x="1694" y="2205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8" name="任意多边形: 形状 1807">
                  <a:extLst>
                    <a:ext uri="{FF2B5EF4-FFF2-40B4-BE49-F238E27FC236}">
                      <a16:creationId xmlns:a16="http://schemas.microsoft.com/office/drawing/2014/main" id="{AD295C82-BD93-F8E3-0383-DF207E20FA83}"/>
                    </a:ext>
                  </a:extLst>
                </p:cNvPr>
                <p:cNvSpPr/>
                <p:nvPr/>
              </p:nvSpPr>
              <p:spPr>
                <a:xfrm>
                  <a:off x="7485038" y="2243522"/>
                  <a:ext cx="53824" cy="23425"/>
                </a:xfrm>
                <a:custGeom>
                  <a:avLst/>
                  <a:gdLst>
                    <a:gd name="connsiteX0" fmla="*/ 1925 w 53824"/>
                    <a:gd name="connsiteY0" fmla="*/ 23426 h 23425"/>
                    <a:gd name="connsiteX1" fmla="*/ 0 w 53824"/>
                    <a:gd name="connsiteY1" fmla="*/ 22116 h 23425"/>
                    <a:gd name="connsiteX2" fmla="*/ 53825 w 53824"/>
                    <a:gd name="connsiteY2" fmla="*/ 7871 h 23425"/>
                    <a:gd name="connsiteX3" fmla="*/ 52516 w 53824"/>
                    <a:gd name="connsiteY3" fmla="*/ 9796 h 23425"/>
                    <a:gd name="connsiteX4" fmla="*/ 1848 w 53824"/>
                    <a:gd name="connsiteY4" fmla="*/ 23426 h 23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3425">
                      <a:moveTo>
                        <a:pt x="1925" y="23426"/>
                      </a:moveTo>
                      <a:lnTo>
                        <a:pt x="0" y="22116"/>
                      </a:lnTo>
                      <a:cubicBezTo>
                        <a:pt x="16171" y="-1600"/>
                        <a:pt x="32726" y="-6067"/>
                        <a:pt x="53825" y="7871"/>
                      </a:cubicBezTo>
                      <a:lnTo>
                        <a:pt x="52516" y="9796"/>
                      </a:lnTo>
                      <a:cubicBezTo>
                        <a:pt x="32495" y="-3371"/>
                        <a:pt x="17326" y="710"/>
                        <a:pt x="1848" y="2342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9" name="任意多边形: 形状 1808">
                  <a:extLst>
                    <a:ext uri="{FF2B5EF4-FFF2-40B4-BE49-F238E27FC236}">
                      <a16:creationId xmlns:a16="http://schemas.microsoft.com/office/drawing/2014/main" id="{418EBACB-BA11-FAED-C54E-D27FDBED1026}"/>
                    </a:ext>
                  </a:extLst>
                </p:cNvPr>
                <p:cNvSpPr/>
                <p:nvPr/>
              </p:nvSpPr>
              <p:spPr>
                <a:xfrm>
                  <a:off x="7485192" y="2279705"/>
                  <a:ext cx="53901" cy="20508"/>
                </a:xfrm>
                <a:custGeom>
                  <a:avLst/>
                  <a:gdLst>
                    <a:gd name="connsiteX0" fmla="*/ 1771 w 53901"/>
                    <a:gd name="connsiteY0" fmla="*/ 20508 h 20508"/>
                    <a:gd name="connsiteX1" fmla="*/ 0 w 53901"/>
                    <a:gd name="connsiteY1" fmla="*/ 19045 h 20508"/>
                    <a:gd name="connsiteX2" fmla="*/ 53902 w 53901"/>
                    <a:gd name="connsiteY2" fmla="*/ 8804 h 20508"/>
                    <a:gd name="connsiteX3" fmla="*/ 52439 w 53901"/>
                    <a:gd name="connsiteY3" fmla="*/ 10575 h 20508"/>
                    <a:gd name="connsiteX4" fmla="*/ 1771 w 53901"/>
                    <a:gd name="connsiteY4" fmla="*/ 20508 h 20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20508">
                      <a:moveTo>
                        <a:pt x="1771" y="20508"/>
                      </a:moveTo>
                      <a:lnTo>
                        <a:pt x="0" y="19045"/>
                      </a:lnTo>
                      <a:cubicBezTo>
                        <a:pt x="17557" y="-2208"/>
                        <a:pt x="36191" y="-5750"/>
                        <a:pt x="53902" y="8804"/>
                      </a:cubicBezTo>
                      <a:lnTo>
                        <a:pt x="52439" y="10575"/>
                      </a:lnTo>
                      <a:cubicBezTo>
                        <a:pt x="35652" y="-3209"/>
                        <a:pt x="18635" y="102"/>
                        <a:pt x="1771" y="2050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0" name="任意多边形: 形状 1809">
                  <a:extLst>
                    <a:ext uri="{FF2B5EF4-FFF2-40B4-BE49-F238E27FC236}">
                      <a16:creationId xmlns:a16="http://schemas.microsoft.com/office/drawing/2014/main" id="{58520FCF-681C-54C4-EEF9-B89DD1EDCA5D}"/>
                    </a:ext>
                  </a:extLst>
                </p:cNvPr>
                <p:cNvSpPr/>
                <p:nvPr/>
              </p:nvSpPr>
              <p:spPr>
                <a:xfrm>
                  <a:off x="7485192" y="2331531"/>
                  <a:ext cx="53516" cy="15961"/>
                </a:xfrm>
                <a:custGeom>
                  <a:avLst/>
                  <a:gdLst>
                    <a:gd name="connsiteX0" fmla="*/ 1694 w 53516"/>
                    <a:gd name="connsiteY0" fmla="*/ 15961 h 15961"/>
                    <a:gd name="connsiteX1" fmla="*/ 0 w 53516"/>
                    <a:gd name="connsiteY1" fmla="*/ 14344 h 15961"/>
                    <a:gd name="connsiteX2" fmla="*/ 53517 w 53516"/>
                    <a:gd name="connsiteY2" fmla="*/ 3949 h 15961"/>
                    <a:gd name="connsiteX3" fmla="*/ 52747 w 53516"/>
                    <a:gd name="connsiteY3" fmla="*/ 6105 h 15961"/>
                    <a:gd name="connsiteX4" fmla="*/ 1694 w 53516"/>
                    <a:gd name="connsiteY4" fmla="*/ 15961 h 15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16" h="15961">
                      <a:moveTo>
                        <a:pt x="1694" y="15961"/>
                      </a:moveTo>
                      <a:lnTo>
                        <a:pt x="0" y="14344"/>
                      </a:lnTo>
                      <a:cubicBezTo>
                        <a:pt x="14091" y="-286"/>
                        <a:pt x="31648" y="-3675"/>
                        <a:pt x="53517" y="3949"/>
                      </a:cubicBezTo>
                      <a:lnTo>
                        <a:pt x="52747" y="6105"/>
                      </a:lnTo>
                      <a:cubicBezTo>
                        <a:pt x="31802" y="-1211"/>
                        <a:pt x="15092" y="1947"/>
                        <a:pt x="1694" y="1596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1" name="任意多边形: 形状 1810">
                  <a:extLst>
                    <a:ext uri="{FF2B5EF4-FFF2-40B4-BE49-F238E27FC236}">
                      <a16:creationId xmlns:a16="http://schemas.microsoft.com/office/drawing/2014/main" id="{36C7F6BA-4687-FFB4-475B-73DE703B34A5}"/>
                    </a:ext>
                  </a:extLst>
                </p:cNvPr>
                <p:cNvSpPr/>
                <p:nvPr/>
              </p:nvSpPr>
              <p:spPr>
                <a:xfrm>
                  <a:off x="7485269" y="2356966"/>
                  <a:ext cx="53439" cy="12395"/>
                </a:xfrm>
                <a:custGeom>
                  <a:avLst/>
                  <a:gdLst>
                    <a:gd name="connsiteX0" fmla="*/ 1463 w 53439"/>
                    <a:gd name="connsiteY0" fmla="*/ 12318 h 12395"/>
                    <a:gd name="connsiteX1" fmla="*/ 0 w 53439"/>
                    <a:gd name="connsiteY1" fmla="*/ 10547 h 12395"/>
                    <a:gd name="connsiteX2" fmla="*/ 53440 w 53439"/>
                    <a:gd name="connsiteY2" fmla="*/ 5619 h 12395"/>
                    <a:gd name="connsiteX3" fmla="*/ 52439 w 53439"/>
                    <a:gd name="connsiteY3" fmla="*/ 7698 h 12395"/>
                    <a:gd name="connsiteX4" fmla="*/ 1386 w 53439"/>
                    <a:gd name="connsiteY4" fmla="*/ 12395 h 12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12395">
                      <a:moveTo>
                        <a:pt x="1463" y="12318"/>
                      </a:moveTo>
                      <a:lnTo>
                        <a:pt x="0" y="10547"/>
                      </a:lnTo>
                      <a:cubicBezTo>
                        <a:pt x="15247" y="-1542"/>
                        <a:pt x="34266" y="-3313"/>
                        <a:pt x="53440" y="5619"/>
                      </a:cubicBezTo>
                      <a:lnTo>
                        <a:pt x="52439" y="7698"/>
                      </a:lnTo>
                      <a:cubicBezTo>
                        <a:pt x="34035" y="-849"/>
                        <a:pt x="15940" y="845"/>
                        <a:pt x="1386" y="1239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2" name="任意多边形: 形状 1811">
                  <a:extLst>
                    <a:ext uri="{FF2B5EF4-FFF2-40B4-BE49-F238E27FC236}">
                      <a16:creationId xmlns:a16="http://schemas.microsoft.com/office/drawing/2014/main" id="{4F4D6D45-F001-319A-7ED4-01B96F2C8B97}"/>
                    </a:ext>
                  </a:extLst>
                </p:cNvPr>
                <p:cNvSpPr/>
                <p:nvPr/>
              </p:nvSpPr>
              <p:spPr>
                <a:xfrm>
                  <a:off x="7485423" y="2386926"/>
                  <a:ext cx="53439" cy="9924"/>
                </a:xfrm>
                <a:custGeom>
                  <a:avLst/>
                  <a:gdLst>
                    <a:gd name="connsiteX0" fmla="*/ 52362 w 53439"/>
                    <a:gd name="connsiteY0" fmla="*/ 9925 h 9924"/>
                    <a:gd name="connsiteX1" fmla="*/ 1232 w 53439"/>
                    <a:gd name="connsiteY1" fmla="*/ 9386 h 9924"/>
                    <a:gd name="connsiteX2" fmla="*/ 0 w 53439"/>
                    <a:gd name="connsiteY2" fmla="*/ 7461 h 9924"/>
                    <a:gd name="connsiteX3" fmla="*/ 53440 w 53439"/>
                    <a:gd name="connsiteY3" fmla="*/ 7846 h 9924"/>
                    <a:gd name="connsiteX4" fmla="*/ 52362 w 53439"/>
                    <a:gd name="connsiteY4" fmla="*/ 9925 h 9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9924">
                      <a:moveTo>
                        <a:pt x="52362" y="9925"/>
                      </a:moveTo>
                      <a:cubicBezTo>
                        <a:pt x="32957" y="-8"/>
                        <a:pt x="16248" y="-239"/>
                        <a:pt x="1232" y="9386"/>
                      </a:cubicBezTo>
                      <a:lnTo>
                        <a:pt x="0" y="7461"/>
                      </a:lnTo>
                      <a:cubicBezTo>
                        <a:pt x="15785" y="-2626"/>
                        <a:pt x="33265" y="-2472"/>
                        <a:pt x="53440" y="7846"/>
                      </a:cubicBezTo>
                      <a:lnTo>
                        <a:pt x="52362" y="9925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3" name="任意多边形: 形状 1812">
                  <a:extLst>
                    <a:ext uri="{FF2B5EF4-FFF2-40B4-BE49-F238E27FC236}">
                      <a16:creationId xmlns:a16="http://schemas.microsoft.com/office/drawing/2014/main" id="{FD9A6905-EFFD-9986-1F8C-E56440B93B6A}"/>
                    </a:ext>
                  </a:extLst>
                </p:cNvPr>
                <p:cNvSpPr/>
                <p:nvPr/>
              </p:nvSpPr>
              <p:spPr>
                <a:xfrm>
                  <a:off x="7485192" y="2407545"/>
                  <a:ext cx="53747" cy="13099"/>
                </a:xfrm>
                <a:custGeom>
                  <a:avLst/>
                  <a:gdLst>
                    <a:gd name="connsiteX0" fmla="*/ 1694 w 53747"/>
                    <a:gd name="connsiteY0" fmla="*/ 13100 h 13099"/>
                    <a:gd name="connsiteX1" fmla="*/ 0 w 53747"/>
                    <a:gd name="connsiteY1" fmla="*/ 11560 h 13099"/>
                    <a:gd name="connsiteX2" fmla="*/ 53748 w 53747"/>
                    <a:gd name="connsiteY2" fmla="*/ 9404 h 13099"/>
                    <a:gd name="connsiteX3" fmla="*/ 52516 w 53747"/>
                    <a:gd name="connsiteY3" fmla="*/ 11406 h 13099"/>
                    <a:gd name="connsiteX4" fmla="*/ 1694 w 53747"/>
                    <a:gd name="connsiteY4" fmla="*/ 13100 h 1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3099">
                      <a:moveTo>
                        <a:pt x="1694" y="13100"/>
                      </a:moveTo>
                      <a:lnTo>
                        <a:pt x="0" y="11560"/>
                      </a:lnTo>
                      <a:cubicBezTo>
                        <a:pt x="13244" y="-3071"/>
                        <a:pt x="31879" y="-3841"/>
                        <a:pt x="53748" y="9404"/>
                      </a:cubicBezTo>
                      <a:lnTo>
                        <a:pt x="52516" y="11406"/>
                      </a:lnTo>
                      <a:cubicBezTo>
                        <a:pt x="38039" y="2628"/>
                        <a:pt x="17403" y="-4226"/>
                        <a:pt x="1694" y="1310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4" name="任意多边形: 形状 1813">
                  <a:extLst>
                    <a:ext uri="{FF2B5EF4-FFF2-40B4-BE49-F238E27FC236}">
                      <a16:creationId xmlns:a16="http://schemas.microsoft.com/office/drawing/2014/main" id="{B6973E6E-8D97-1B66-4DAF-072E870928F0}"/>
                    </a:ext>
                  </a:extLst>
                </p:cNvPr>
                <p:cNvSpPr/>
                <p:nvPr/>
              </p:nvSpPr>
              <p:spPr>
                <a:xfrm>
                  <a:off x="7485192" y="2413772"/>
                  <a:ext cx="53747" cy="14111"/>
                </a:xfrm>
                <a:custGeom>
                  <a:avLst/>
                  <a:gdLst>
                    <a:gd name="connsiteX0" fmla="*/ 1771 w 53747"/>
                    <a:gd name="connsiteY0" fmla="*/ 14034 h 14111"/>
                    <a:gd name="connsiteX1" fmla="*/ 0 w 53747"/>
                    <a:gd name="connsiteY1" fmla="*/ 12571 h 14111"/>
                    <a:gd name="connsiteX2" fmla="*/ 53748 w 53747"/>
                    <a:gd name="connsiteY2" fmla="*/ 8490 h 14111"/>
                    <a:gd name="connsiteX3" fmla="*/ 52593 w 53747"/>
                    <a:gd name="connsiteY3" fmla="*/ 10492 h 14111"/>
                    <a:gd name="connsiteX4" fmla="*/ 1771 w 53747"/>
                    <a:gd name="connsiteY4" fmla="*/ 14111 h 14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4111">
                      <a:moveTo>
                        <a:pt x="1771" y="14034"/>
                      </a:moveTo>
                      <a:lnTo>
                        <a:pt x="0" y="12571"/>
                      </a:lnTo>
                      <a:cubicBezTo>
                        <a:pt x="12320" y="-2598"/>
                        <a:pt x="32418" y="-4138"/>
                        <a:pt x="53748" y="8490"/>
                      </a:cubicBezTo>
                      <a:lnTo>
                        <a:pt x="52593" y="10492"/>
                      </a:lnTo>
                      <a:cubicBezTo>
                        <a:pt x="32341" y="-1443"/>
                        <a:pt x="13398" y="-134"/>
                        <a:pt x="1771" y="1411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5" name="任意多边形: 形状 1814">
                  <a:extLst>
                    <a:ext uri="{FF2B5EF4-FFF2-40B4-BE49-F238E27FC236}">
                      <a16:creationId xmlns:a16="http://schemas.microsoft.com/office/drawing/2014/main" id="{097850DA-A4A4-FAFB-0339-02CAF4D39FAE}"/>
                    </a:ext>
                  </a:extLst>
                </p:cNvPr>
                <p:cNvSpPr/>
                <p:nvPr/>
              </p:nvSpPr>
              <p:spPr>
                <a:xfrm>
                  <a:off x="7485192" y="2438112"/>
                  <a:ext cx="53593" cy="13334"/>
                </a:xfrm>
                <a:custGeom>
                  <a:avLst/>
                  <a:gdLst>
                    <a:gd name="connsiteX0" fmla="*/ 1694 w 53593"/>
                    <a:gd name="connsiteY0" fmla="*/ 13334 h 13334"/>
                    <a:gd name="connsiteX1" fmla="*/ 0 w 53593"/>
                    <a:gd name="connsiteY1" fmla="*/ 11794 h 13334"/>
                    <a:gd name="connsiteX2" fmla="*/ 53594 w 53593"/>
                    <a:gd name="connsiteY2" fmla="*/ 5711 h 13334"/>
                    <a:gd name="connsiteX3" fmla="*/ 52670 w 53593"/>
                    <a:gd name="connsiteY3" fmla="*/ 7790 h 13334"/>
                    <a:gd name="connsiteX4" fmla="*/ 1771 w 53593"/>
                    <a:gd name="connsiteY4" fmla="*/ 13257 h 13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3334">
                      <a:moveTo>
                        <a:pt x="1694" y="13334"/>
                      </a:moveTo>
                      <a:lnTo>
                        <a:pt x="0" y="11794"/>
                      </a:lnTo>
                      <a:cubicBezTo>
                        <a:pt x="11858" y="-1373"/>
                        <a:pt x="32957" y="-3683"/>
                        <a:pt x="53594" y="5711"/>
                      </a:cubicBezTo>
                      <a:lnTo>
                        <a:pt x="52670" y="7790"/>
                      </a:lnTo>
                      <a:cubicBezTo>
                        <a:pt x="32957" y="-1219"/>
                        <a:pt x="12936" y="937"/>
                        <a:pt x="1771" y="1325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6" name="任意多边形: 形状 1815">
                  <a:extLst>
                    <a:ext uri="{FF2B5EF4-FFF2-40B4-BE49-F238E27FC236}">
                      <a16:creationId xmlns:a16="http://schemas.microsoft.com/office/drawing/2014/main" id="{83BBA9D8-0B79-F7BC-3952-63FE8593DDD0}"/>
                    </a:ext>
                  </a:extLst>
                </p:cNvPr>
                <p:cNvSpPr/>
                <p:nvPr/>
              </p:nvSpPr>
              <p:spPr>
                <a:xfrm>
                  <a:off x="7485192" y="2448471"/>
                  <a:ext cx="53670" cy="13678"/>
                </a:xfrm>
                <a:custGeom>
                  <a:avLst/>
                  <a:gdLst>
                    <a:gd name="connsiteX0" fmla="*/ 1694 w 53670"/>
                    <a:gd name="connsiteY0" fmla="*/ 13601 h 13678"/>
                    <a:gd name="connsiteX1" fmla="*/ 0 w 53670"/>
                    <a:gd name="connsiteY1" fmla="*/ 12061 h 13678"/>
                    <a:gd name="connsiteX2" fmla="*/ 53671 w 53670"/>
                    <a:gd name="connsiteY2" fmla="*/ 7518 h 13678"/>
                    <a:gd name="connsiteX3" fmla="*/ 52516 w 53670"/>
                    <a:gd name="connsiteY3" fmla="*/ 9520 h 13678"/>
                    <a:gd name="connsiteX4" fmla="*/ 1694 w 53670"/>
                    <a:gd name="connsiteY4" fmla="*/ 13678 h 13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13678">
                      <a:moveTo>
                        <a:pt x="1694" y="13601"/>
                      </a:moveTo>
                      <a:lnTo>
                        <a:pt x="0" y="12061"/>
                      </a:lnTo>
                      <a:cubicBezTo>
                        <a:pt x="13167" y="-2184"/>
                        <a:pt x="33727" y="-3955"/>
                        <a:pt x="53671" y="7518"/>
                      </a:cubicBezTo>
                      <a:lnTo>
                        <a:pt x="52516" y="9520"/>
                      </a:lnTo>
                      <a:cubicBezTo>
                        <a:pt x="33265" y="-1491"/>
                        <a:pt x="14245" y="49"/>
                        <a:pt x="1694" y="1367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7" name="任意多边形: 形状 1816">
                  <a:extLst>
                    <a:ext uri="{FF2B5EF4-FFF2-40B4-BE49-F238E27FC236}">
                      <a16:creationId xmlns:a16="http://schemas.microsoft.com/office/drawing/2014/main" id="{516D47B5-39B0-DF97-14FD-F5347BAE4DCD}"/>
                    </a:ext>
                  </a:extLst>
                </p:cNvPr>
                <p:cNvSpPr/>
                <p:nvPr/>
              </p:nvSpPr>
              <p:spPr>
                <a:xfrm>
                  <a:off x="7485038" y="2489041"/>
                  <a:ext cx="53901" cy="33478"/>
                </a:xfrm>
                <a:custGeom>
                  <a:avLst/>
                  <a:gdLst>
                    <a:gd name="connsiteX0" fmla="*/ 2079 w 53901"/>
                    <a:gd name="connsiteY0" fmla="*/ 33401 h 33478"/>
                    <a:gd name="connsiteX1" fmla="*/ 0 w 53901"/>
                    <a:gd name="connsiteY1" fmla="*/ 32477 h 33478"/>
                    <a:gd name="connsiteX2" fmla="*/ 28337 w 53901"/>
                    <a:gd name="connsiteY2" fmla="*/ 1214 h 33478"/>
                    <a:gd name="connsiteX3" fmla="*/ 53902 w 53901"/>
                    <a:gd name="connsiteY3" fmla="*/ 5450 h 33478"/>
                    <a:gd name="connsiteX4" fmla="*/ 52747 w 53901"/>
                    <a:gd name="connsiteY4" fmla="*/ 7452 h 33478"/>
                    <a:gd name="connsiteX5" fmla="*/ 29030 w 53901"/>
                    <a:gd name="connsiteY5" fmla="*/ 3447 h 33478"/>
                    <a:gd name="connsiteX6" fmla="*/ 2079 w 53901"/>
                    <a:gd name="connsiteY6" fmla="*/ 33479 h 33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3478">
                      <a:moveTo>
                        <a:pt x="2079" y="33401"/>
                      </a:moveTo>
                      <a:lnTo>
                        <a:pt x="0" y="32477"/>
                      </a:lnTo>
                      <a:cubicBezTo>
                        <a:pt x="7854" y="15152"/>
                        <a:pt x="17403" y="4603"/>
                        <a:pt x="28337" y="1214"/>
                      </a:cubicBezTo>
                      <a:cubicBezTo>
                        <a:pt x="36345" y="-1327"/>
                        <a:pt x="44970" y="136"/>
                        <a:pt x="53902" y="5450"/>
                      </a:cubicBezTo>
                      <a:lnTo>
                        <a:pt x="52747" y="7452"/>
                      </a:lnTo>
                      <a:cubicBezTo>
                        <a:pt x="44431" y="2446"/>
                        <a:pt x="36422" y="1137"/>
                        <a:pt x="29030" y="3447"/>
                      </a:cubicBezTo>
                      <a:cubicBezTo>
                        <a:pt x="18712" y="6682"/>
                        <a:pt x="9702" y="16769"/>
                        <a:pt x="2079" y="3347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8" name="任意多边形: 形状 1817">
                  <a:extLst>
                    <a:ext uri="{FF2B5EF4-FFF2-40B4-BE49-F238E27FC236}">
                      <a16:creationId xmlns:a16="http://schemas.microsoft.com/office/drawing/2014/main" id="{6AE51862-44B0-DAEE-8004-833EE1C0F240}"/>
                    </a:ext>
                  </a:extLst>
                </p:cNvPr>
                <p:cNvSpPr/>
                <p:nvPr/>
              </p:nvSpPr>
              <p:spPr>
                <a:xfrm>
                  <a:off x="7485115" y="2514011"/>
                  <a:ext cx="53824" cy="22600"/>
                </a:xfrm>
                <a:custGeom>
                  <a:avLst/>
                  <a:gdLst>
                    <a:gd name="connsiteX0" fmla="*/ 1925 w 53824"/>
                    <a:gd name="connsiteY0" fmla="*/ 22523 h 22600"/>
                    <a:gd name="connsiteX1" fmla="*/ 0 w 53824"/>
                    <a:gd name="connsiteY1" fmla="*/ 21291 h 22600"/>
                    <a:gd name="connsiteX2" fmla="*/ 53825 w 53824"/>
                    <a:gd name="connsiteY2" fmla="*/ 6045 h 22600"/>
                    <a:gd name="connsiteX3" fmla="*/ 52593 w 53824"/>
                    <a:gd name="connsiteY3" fmla="*/ 8047 h 22600"/>
                    <a:gd name="connsiteX4" fmla="*/ 1925 w 53824"/>
                    <a:gd name="connsiteY4" fmla="*/ 22600 h 22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2600">
                      <a:moveTo>
                        <a:pt x="1925" y="22523"/>
                      </a:moveTo>
                      <a:lnTo>
                        <a:pt x="0" y="21291"/>
                      </a:lnTo>
                      <a:cubicBezTo>
                        <a:pt x="13937" y="38"/>
                        <a:pt x="34574" y="-5814"/>
                        <a:pt x="53825" y="6045"/>
                      </a:cubicBezTo>
                      <a:lnTo>
                        <a:pt x="52593" y="8047"/>
                      </a:lnTo>
                      <a:cubicBezTo>
                        <a:pt x="34497" y="-3119"/>
                        <a:pt x="15092" y="2503"/>
                        <a:pt x="1925" y="2260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9" name="任意多边形: 形状 1818">
                  <a:extLst>
                    <a:ext uri="{FF2B5EF4-FFF2-40B4-BE49-F238E27FC236}">
                      <a16:creationId xmlns:a16="http://schemas.microsoft.com/office/drawing/2014/main" id="{D2166A37-69F0-9F7D-6374-CE2E4C9C1E39}"/>
                    </a:ext>
                  </a:extLst>
                </p:cNvPr>
                <p:cNvSpPr/>
                <p:nvPr/>
              </p:nvSpPr>
              <p:spPr>
                <a:xfrm>
                  <a:off x="7485115" y="2543128"/>
                  <a:ext cx="53824" cy="20279"/>
                </a:xfrm>
                <a:custGeom>
                  <a:avLst/>
                  <a:gdLst>
                    <a:gd name="connsiteX0" fmla="*/ 1848 w 53824"/>
                    <a:gd name="connsiteY0" fmla="*/ 20280 h 20279"/>
                    <a:gd name="connsiteX1" fmla="*/ 0 w 53824"/>
                    <a:gd name="connsiteY1" fmla="*/ 18894 h 20279"/>
                    <a:gd name="connsiteX2" fmla="*/ 53825 w 53824"/>
                    <a:gd name="connsiteY2" fmla="*/ 8960 h 20279"/>
                    <a:gd name="connsiteX3" fmla="*/ 52516 w 53824"/>
                    <a:gd name="connsiteY3" fmla="*/ 10886 h 20279"/>
                    <a:gd name="connsiteX4" fmla="*/ 1848 w 53824"/>
                    <a:gd name="connsiteY4" fmla="*/ 20203 h 20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0279">
                      <a:moveTo>
                        <a:pt x="1848" y="20280"/>
                      </a:moveTo>
                      <a:lnTo>
                        <a:pt x="0" y="18894"/>
                      </a:lnTo>
                      <a:cubicBezTo>
                        <a:pt x="15554" y="-2513"/>
                        <a:pt x="32726" y="-5593"/>
                        <a:pt x="53825" y="8960"/>
                      </a:cubicBezTo>
                      <a:lnTo>
                        <a:pt x="52516" y="10886"/>
                      </a:lnTo>
                      <a:cubicBezTo>
                        <a:pt x="32341" y="-3052"/>
                        <a:pt x="16710" y="-203"/>
                        <a:pt x="1848" y="2020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0" name="任意多边形: 形状 1819">
                  <a:extLst>
                    <a:ext uri="{FF2B5EF4-FFF2-40B4-BE49-F238E27FC236}">
                      <a16:creationId xmlns:a16="http://schemas.microsoft.com/office/drawing/2014/main" id="{552EF426-8BC7-59AD-30F3-A2F0DE798E3B}"/>
                    </a:ext>
                  </a:extLst>
                </p:cNvPr>
                <p:cNvSpPr/>
                <p:nvPr/>
              </p:nvSpPr>
              <p:spPr>
                <a:xfrm>
                  <a:off x="7485115" y="2569861"/>
                  <a:ext cx="53824" cy="18726"/>
                </a:xfrm>
                <a:custGeom>
                  <a:avLst/>
                  <a:gdLst>
                    <a:gd name="connsiteX0" fmla="*/ 1848 w 53824"/>
                    <a:gd name="connsiteY0" fmla="*/ 18649 h 18726"/>
                    <a:gd name="connsiteX1" fmla="*/ 0 w 53824"/>
                    <a:gd name="connsiteY1" fmla="*/ 17263 h 18726"/>
                    <a:gd name="connsiteX2" fmla="*/ 53825 w 53824"/>
                    <a:gd name="connsiteY2" fmla="*/ 9948 h 18726"/>
                    <a:gd name="connsiteX3" fmla="*/ 52516 w 53824"/>
                    <a:gd name="connsiteY3" fmla="*/ 11873 h 18726"/>
                    <a:gd name="connsiteX4" fmla="*/ 1848 w 53824"/>
                    <a:gd name="connsiteY4" fmla="*/ 18726 h 18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8726">
                      <a:moveTo>
                        <a:pt x="1848" y="18649"/>
                      </a:moveTo>
                      <a:lnTo>
                        <a:pt x="0" y="17263"/>
                      </a:lnTo>
                      <a:cubicBezTo>
                        <a:pt x="15863" y="-3142"/>
                        <a:pt x="31956" y="-5298"/>
                        <a:pt x="53825" y="9948"/>
                      </a:cubicBezTo>
                      <a:lnTo>
                        <a:pt x="52516" y="11873"/>
                      </a:lnTo>
                      <a:cubicBezTo>
                        <a:pt x="31571" y="-2680"/>
                        <a:pt x="16941" y="-755"/>
                        <a:pt x="1848" y="1872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1" name="任意多边形: 形状 1820">
                  <a:extLst>
                    <a:ext uri="{FF2B5EF4-FFF2-40B4-BE49-F238E27FC236}">
                      <a16:creationId xmlns:a16="http://schemas.microsoft.com/office/drawing/2014/main" id="{A03DB183-21C7-E389-CB1B-8397B0D16C13}"/>
                    </a:ext>
                  </a:extLst>
                </p:cNvPr>
                <p:cNvSpPr/>
                <p:nvPr/>
              </p:nvSpPr>
              <p:spPr>
                <a:xfrm>
                  <a:off x="7485192" y="2596739"/>
                  <a:ext cx="53901" cy="20108"/>
                </a:xfrm>
                <a:custGeom>
                  <a:avLst/>
                  <a:gdLst>
                    <a:gd name="connsiteX0" fmla="*/ 1694 w 53901"/>
                    <a:gd name="connsiteY0" fmla="*/ 20109 h 20108"/>
                    <a:gd name="connsiteX1" fmla="*/ 0 w 53901"/>
                    <a:gd name="connsiteY1" fmla="*/ 18568 h 20108"/>
                    <a:gd name="connsiteX2" fmla="*/ 53902 w 53901"/>
                    <a:gd name="connsiteY2" fmla="*/ 9482 h 20108"/>
                    <a:gd name="connsiteX3" fmla="*/ 52439 w 53901"/>
                    <a:gd name="connsiteY3" fmla="*/ 11253 h 20108"/>
                    <a:gd name="connsiteX4" fmla="*/ 1771 w 53901"/>
                    <a:gd name="connsiteY4" fmla="*/ 20109 h 20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20108">
                      <a:moveTo>
                        <a:pt x="1694" y="20109"/>
                      </a:moveTo>
                      <a:lnTo>
                        <a:pt x="0" y="18568"/>
                      </a:lnTo>
                      <a:cubicBezTo>
                        <a:pt x="19251" y="-2761"/>
                        <a:pt x="35883" y="-5610"/>
                        <a:pt x="53902" y="9482"/>
                      </a:cubicBezTo>
                      <a:lnTo>
                        <a:pt x="52439" y="11253"/>
                      </a:lnTo>
                      <a:cubicBezTo>
                        <a:pt x="35421" y="-2992"/>
                        <a:pt x="20252" y="-374"/>
                        <a:pt x="1771" y="2010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2" name="任意多边形: 形状 1821">
                  <a:extLst>
                    <a:ext uri="{FF2B5EF4-FFF2-40B4-BE49-F238E27FC236}">
                      <a16:creationId xmlns:a16="http://schemas.microsoft.com/office/drawing/2014/main" id="{629344F8-3F59-1217-8A16-2FD5BB337F3C}"/>
                    </a:ext>
                  </a:extLst>
                </p:cNvPr>
                <p:cNvSpPr/>
                <p:nvPr/>
              </p:nvSpPr>
              <p:spPr>
                <a:xfrm>
                  <a:off x="7485192" y="2618914"/>
                  <a:ext cx="53747" cy="18415"/>
                </a:xfrm>
                <a:custGeom>
                  <a:avLst/>
                  <a:gdLst>
                    <a:gd name="connsiteX0" fmla="*/ 1771 w 53747"/>
                    <a:gd name="connsiteY0" fmla="*/ 18416 h 18415"/>
                    <a:gd name="connsiteX1" fmla="*/ 0 w 53747"/>
                    <a:gd name="connsiteY1" fmla="*/ 16953 h 18415"/>
                    <a:gd name="connsiteX2" fmla="*/ 53748 w 53747"/>
                    <a:gd name="connsiteY2" fmla="*/ 7020 h 18415"/>
                    <a:gd name="connsiteX3" fmla="*/ 52593 w 53747"/>
                    <a:gd name="connsiteY3" fmla="*/ 9022 h 18415"/>
                    <a:gd name="connsiteX4" fmla="*/ 1848 w 53747"/>
                    <a:gd name="connsiteY4" fmla="*/ 18416 h 18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8415">
                      <a:moveTo>
                        <a:pt x="1771" y="18416"/>
                      </a:moveTo>
                      <a:lnTo>
                        <a:pt x="0" y="16953"/>
                      </a:lnTo>
                      <a:cubicBezTo>
                        <a:pt x="14938" y="-1528"/>
                        <a:pt x="33573" y="-4993"/>
                        <a:pt x="53748" y="7020"/>
                      </a:cubicBezTo>
                      <a:lnTo>
                        <a:pt x="52593" y="9022"/>
                      </a:lnTo>
                      <a:cubicBezTo>
                        <a:pt x="33265" y="-2529"/>
                        <a:pt x="16171" y="628"/>
                        <a:pt x="1848" y="1841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3" name="任意多边形: 形状 1822">
                  <a:extLst>
                    <a:ext uri="{FF2B5EF4-FFF2-40B4-BE49-F238E27FC236}">
                      <a16:creationId xmlns:a16="http://schemas.microsoft.com/office/drawing/2014/main" id="{D5A4AD3C-1EB9-F1D9-BAE1-11F272604DE2}"/>
                    </a:ext>
                  </a:extLst>
                </p:cNvPr>
                <p:cNvSpPr/>
                <p:nvPr/>
              </p:nvSpPr>
              <p:spPr>
                <a:xfrm>
                  <a:off x="7485115" y="2663364"/>
                  <a:ext cx="53747" cy="16933"/>
                </a:xfrm>
                <a:custGeom>
                  <a:avLst/>
                  <a:gdLst>
                    <a:gd name="connsiteX0" fmla="*/ 1848 w 53747"/>
                    <a:gd name="connsiteY0" fmla="*/ 16934 h 16933"/>
                    <a:gd name="connsiteX1" fmla="*/ 0 w 53747"/>
                    <a:gd name="connsiteY1" fmla="*/ 15471 h 16933"/>
                    <a:gd name="connsiteX2" fmla="*/ 53748 w 53747"/>
                    <a:gd name="connsiteY2" fmla="*/ 8156 h 16933"/>
                    <a:gd name="connsiteX3" fmla="*/ 52516 w 53747"/>
                    <a:gd name="connsiteY3" fmla="*/ 10158 h 16933"/>
                    <a:gd name="connsiteX4" fmla="*/ 1771 w 53747"/>
                    <a:gd name="connsiteY4" fmla="*/ 16934 h 169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6933">
                      <a:moveTo>
                        <a:pt x="1848" y="16934"/>
                      </a:moveTo>
                      <a:lnTo>
                        <a:pt x="0" y="15471"/>
                      </a:lnTo>
                      <a:cubicBezTo>
                        <a:pt x="14091" y="-2317"/>
                        <a:pt x="32726" y="-4781"/>
                        <a:pt x="53748" y="8156"/>
                      </a:cubicBezTo>
                      <a:lnTo>
                        <a:pt x="52516" y="10158"/>
                      </a:lnTo>
                      <a:cubicBezTo>
                        <a:pt x="32264" y="-2317"/>
                        <a:pt x="15246" y="-6"/>
                        <a:pt x="1771" y="1693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4" name="任意多边形: 形状 1823">
                  <a:extLst>
                    <a:ext uri="{FF2B5EF4-FFF2-40B4-BE49-F238E27FC236}">
                      <a16:creationId xmlns:a16="http://schemas.microsoft.com/office/drawing/2014/main" id="{6E6BD897-83EA-CA1C-BED1-8106CF95E5DD}"/>
                    </a:ext>
                  </a:extLst>
                </p:cNvPr>
                <p:cNvSpPr/>
                <p:nvPr/>
              </p:nvSpPr>
              <p:spPr>
                <a:xfrm>
                  <a:off x="7485115" y="2693740"/>
                  <a:ext cx="53824" cy="17435"/>
                </a:xfrm>
                <a:custGeom>
                  <a:avLst/>
                  <a:gdLst>
                    <a:gd name="connsiteX0" fmla="*/ 1771 w 53824"/>
                    <a:gd name="connsiteY0" fmla="*/ 17435 h 17435"/>
                    <a:gd name="connsiteX1" fmla="*/ 0 w 53824"/>
                    <a:gd name="connsiteY1" fmla="*/ 15895 h 17435"/>
                    <a:gd name="connsiteX2" fmla="*/ 53825 w 53824"/>
                    <a:gd name="connsiteY2" fmla="*/ 10582 h 17435"/>
                    <a:gd name="connsiteX3" fmla="*/ 52439 w 53824"/>
                    <a:gd name="connsiteY3" fmla="*/ 12430 h 17435"/>
                    <a:gd name="connsiteX4" fmla="*/ 1771 w 53824"/>
                    <a:gd name="connsiteY4" fmla="*/ 17435 h 17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7435">
                      <a:moveTo>
                        <a:pt x="1771" y="17435"/>
                      </a:moveTo>
                      <a:lnTo>
                        <a:pt x="0" y="15895"/>
                      </a:lnTo>
                      <a:cubicBezTo>
                        <a:pt x="16787" y="-3432"/>
                        <a:pt x="32880" y="-5050"/>
                        <a:pt x="53825" y="10582"/>
                      </a:cubicBezTo>
                      <a:lnTo>
                        <a:pt x="52439" y="12430"/>
                      </a:lnTo>
                      <a:cubicBezTo>
                        <a:pt x="32418" y="-2508"/>
                        <a:pt x="17711" y="-1045"/>
                        <a:pt x="1771" y="1743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5" name="任意多边形: 形状 1824">
                  <a:extLst>
                    <a:ext uri="{FF2B5EF4-FFF2-40B4-BE49-F238E27FC236}">
                      <a16:creationId xmlns:a16="http://schemas.microsoft.com/office/drawing/2014/main" id="{E1201409-FE34-CE63-8A7C-09E6754F7692}"/>
                    </a:ext>
                  </a:extLst>
                </p:cNvPr>
                <p:cNvSpPr/>
                <p:nvPr/>
              </p:nvSpPr>
              <p:spPr>
                <a:xfrm>
                  <a:off x="7485115" y="2721207"/>
                  <a:ext cx="53747" cy="16919"/>
                </a:xfrm>
                <a:custGeom>
                  <a:avLst/>
                  <a:gdLst>
                    <a:gd name="connsiteX0" fmla="*/ 1771 w 53747"/>
                    <a:gd name="connsiteY0" fmla="*/ 16919 h 16919"/>
                    <a:gd name="connsiteX1" fmla="*/ 0 w 53747"/>
                    <a:gd name="connsiteY1" fmla="*/ 15379 h 16919"/>
                    <a:gd name="connsiteX2" fmla="*/ 53748 w 53747"/>
                    <a:gd name="connsiteY2" fmla="*/ 8757 h 16919"/>
                    <a:gd name="connsiteX3" fmla="*/ 52439 w 53747"/>
                    <a:gd name="connsiteY3" fmla="*/ 10682 h 16919"/>
                    <a:gd name="connsiteX4" fmla="*/ 1694 w 53747"/>
                    <a:gd name="connsiteY4" fmla="*/ 16919 h 16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6919">
                      <a:moveTo>
                        <a:pt x="1771" y="16919"/>
                      </a:moveTo>
                      <a:lnTo>
                        <a:pt x="0" y="15379"/>
                      </a:lnTo>
                      <a:cubicBezTo>
                        <a:pt x="15709" y="-2639"/>
                        <a:pt x="33342" y="-4796"/>
                        <a:pt x="53748" y="8757"/>
                      </a:cubicBezTo>
                      <a:lnTo>
                        <a:pt x="52439" y="10682"/>
                      </a:lnTo>
                      <a:cubicBezTo>
                        <a:pt x="33111" y="-2177"/>
                        <a:pt x="16556" y="-98"/>
                        <a:pt x="1694" y="1691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6" name="任意多边形: 形状 1825">
                  <a:extLst>
                    <a:ext uri="{FF2B5EF4-FFF2-40B4-BE49-F238E27FC236}">
                      <a16:creationId xmlns:a16="http://schemas.microsoft.com/office/drawing/2014/main" id="{4629D0CE-4FFB-3B91-D5B9-ECFAA5458E7F}"/>
                    </a:ext>
                  </a:extLst>
                </p:cNvPr>
                <p:cNvSpPr/>
                <p:nvPr/>
              </p:nvSpPr>
              <p:spPr>
                <a:xfrm>
                  <a:off x="7485192" y="2746382"/>
                  <a:ext cx="53901" cy="16154"/>
                </a:xfrm>
                <a:custGeom>
                  <a:avLst/>
                  <a:gdLst>
                    <a:gd name="connsiteX0" fmla="*/ 1694 w 53901"/>
                    <a:gd name="connsiteY0" fmla="*/ 16154 h 16154"/>
                    <a:gd name="connsiteX1" fmla="*/ 0 w 53901"/>
                    <a:gd name="connsiteY1" fmla="*/ 14537 h 16154"/>
                    <a:gd name="connsiteX2" fmla="*/ 53902 w 53901"/>
                    <a:gd name="connsiteY2" fmla="*/ 11919 h 16154"/>
                    <a:gd name="connsiteX3" fmla="*/ 52362 w 53901"/>
                    <a:gd name="connsiteY3" fmla="*/ 13613 h 16154"/>
                    <a:gd name="connsiteX4" fmla="*/ 1694 w 53901"/>
                    <a:gd name="connsiteY4" fmla="*/ 16078 h 1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16154">
                      <a:moveTo>
                        <a:pt x="1694" y="16154"/>
                      </a:moveTo>
                      <a:lnTo>
                        <a:pt x="0" y="14537"/>
                      </a:lnTo>
                      <a:cubicBezTo>
                        <a:pt x="17249" y="-3943"/>
                        <a:pt x="34805" y="-4790"/>
                        <a:pt x="53902" y="11919"/>
                      </a:cubicBezTo>
                      <a:lnTo>
                        <a:pt x="52362" y="13613"/>
                      </a:lnTo>
                      <a:cubicBezTo>
                        <a:pt x="34420" y="-2095"/>
                        <a:pt x="17865" y="-1248"/>
                        <a:pt x="1694" y="1607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7" name="任意多边形: 形状 1826">
                  <a:extLst>
                    <a:ext uri="{FF2B5EF4-FFF2-40B4-BE49-F238E27FC236}">
                      <a16:creationId xmlns:a16="http://schemas.microsoft.com/office/drawing/2014/main" id="{3CFE8445-376F-42EC-6FC1-B2FB3076E62A}"/>
                    </a:ext>
                  </a:extLst>
                </p:cNvPr>
                <p:cNvSpPr/>
                <p:nvPr/>
              </p:nvSpPr>
              <p:spPr>
                <a:xfrm>
                  <a:off x="7485269" y="2770872"/>
                  <a:ext cx="53747" cy="13610"/>
                </a:xfrm>
                <a:custGeom>
                  <a:avLst/>
                  <a:gdLst>
                    <a:gd name="connsiteX0" fmla="*/ 1540 w 53747"/>
                    <a:gd name="connsiteY0" fmla="*/ 13610 h 13610"/>
                    <a:gd name="connsiteX1" fmla="*/ 0 w 53747"/>
                    <a:gd name="connsiteY1" fmla="*/ 11840 h 13610"/>
                    <a:gd name="connsiteX2" fmla="*/ 53748 w 53747"/>
                    <a:gd name="connsiteY2" fmla="*/ 10530 h 13610"/>
                    <a:gd name="connsiteX3" fmla="*/ 52285 w 53747"/>
                    <a:gd name="connsiteY3" fmla="*/ 12302 h 13610"/>
                    <a:gd name="connsiteX4" fmla="*/ 1463 w 53747"/>
                    <a:gd name="connsiteY4" fmla="*/ 13534 h 13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3610">
                      <a:moveTo>
                        <a:pt x="1540" y="13610"/>
                      </a:moveTo>
                      <a:lnTo>
                        <a:pt x="0" y="11840"/>
                      </a:lnTo>
                      <a:cubicBezTo>
                        <a:pt x="17865" y="-3484"/>
                        <a:pt x="35498" y="-3946"/>
                        <a:pt x="53748" y="10530"/>
                      </a:cubicBezTo>
                      <a:lnTo>
                        <a:pt x="52285" y="12302"/>
                      </a:lnTo>
                      <a:cubicBezTo>
                        <a:pt x="34805" y="-1559"/>
                        <a:pt x="18635" y="-1097"/>
                        <a:pt x="1463" y="1353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8" name="任意多边形: 形状 1827">
                  <a:extLst>
                    <a:ext uri="{FF2B5EF4-FFF2-40B4-BE49-F238E27FC236}">
                      <a16:creationId xmlns:a16="http://schemas.microsoft.com/office/drawing/2014/main" id="{52FF54BB-B88C-440A-D39B-19258B928632}"/>
                    </a:ext>
                  </a:extLst>
                </p:cNvPr>
                <p:cNvSpPr/>
                <p:nvPr/>
              </p:nvSpPr>
              <p:spPr>
                <a:xfrm>
                  <a:off x="7485192" y="2792768"/>
                  <a:ext cx="53670" cy="12890"/>
                </a:xfrm>
                <a:custGeom>
                  <a:avLst/>
                  <a:gdLst>
                    <a:gd name="connsiteX0" fmla="*/ 1617 w 53670"/>
                    <a:gd name="connsiteY0" fmla="*/ 12890 h 12890"/>
                    <a:gd name="connsiteX1" fmla="*/ 0 w 53670"/>
                    <a:gd name="connsiteY1" fmla="*/ 11196 h 12890"/>
                    <a:gd name="connsiteX2" fmla="*/ 53671 w 53670"/>
                    <a:gd name="connsiteY2" fmla="*/ 9733 h 12890"/>
                    <a:gd name="connsiteX3" fmla="*/ 52439 w 53670"/>
                    <a:gd name="connsiteY3" fmla="*/ 11735 h 12890"/>
                    <a:gd name="connsiteX4" fmla="*/ 1540 w 53670"/>
                    <a:gd name="connsiteY4" fmla="*/ 12890 h 12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12890">
                      <a:moveTo>
                        <a:pt x="1617" y="12890"/>
                      </a:moveTo>
                      <a:lnTo>
                        <a:pt x="0" y="11196"/>
                      </a:lnTo>
                      <a:cubicBezTo>
                        <a:pt x="15401" y="-3280"/>
                        <a:pt x="31417" y="-3665"/>
                        <a:pt x="53671" y="9733"/>
                      </a:cubicBezTo>
                      <a:lnTo>
                        <a:pt x="52439" y="11735"/>
                      </a:lnTo>
                      <a:cubicBezTo>
                        <a:pt x="30955" y="-1278"/>
                        <a:pt x="16248" y="-893"/>
                        <a:pt x="1540" y="1289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9" name="任意多边形: 形状 1828">
                  <a:extLst>
                    <a:ext uri="{FF2B5EF4-FFF2-40B4-BE49-F238E27FC236}">
                      <a16:creationId xmlns:a16="http://schemas.microsoft.com/office/drawing/2014/main" id="{3B4FFEB7-54DB-5C11-D71C-95F513B44690}"/>
                    </a:ext>
                  </a:extLst>
                </p:cNvPr>
                <p:cNvSpPr/>
                <p:nvPr/>
              </p:nvSpPr>
              <p:spPr>
                <a:xfrm>
                  <a:off x="7485192" y="2817798"/>
                  <a:ext cx="53747" cy="14887"/>
                </a:xfrm>
                <a:custGeom>
                  <a:avLst/>
                  <a:gdLst>
                    <a:gd name="connsiteX0" fmla="*/ 1617 w 53747"/>
                    <a:gd name="connsiteY0" fmla="*/ 14811 h 14887"/>
                    <a:gd name="connsiteX1" fmla="*/ 0 w 53747"/>
                    <a:gd name="connsiteY1" fmla="*/ 13194 h 14887"/>
                    <a:gd name="connsiteX2" fmla="*/ 53748 w 53747"/>
                    <a:gd name="connsiteY2" fmla="*/ 10498 h 14887"/>
                    <a:gd name="connsiteX3" fmla="*/ 52439 w 53747"/>
                    <a:gd name="connsiteY3" fmla="*/ 12424 h 14887"/>
                    <a:gd name="connsiteX4" fmla="*/ 1617 w 53747"/>
                    <a:gd name="connsiteY4" fmla="*/ 14888 h 14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4887">
                      <a:moveTo>
                        <a:pt x="1617" y="14811"/>
                      </a:moveTo>
                      <a:lnTo>
                        <a:pt x="0" y="13194"/>
                      </a:lnTo>
                      <a:cubicBezTo>
                        <a:pt x="16941" y="-3516"/>
                        <a:pt x="32572" y="-4286"/>
                        <a:pt x="53748" y="10498"/>
                      </a:cubicBezTo>
                      <a:lnTo>
                        <a:pt x="52439" y="12424"/>
                      </a:lnTo>
                      <a:cubicBezTo>
                        <a:pt x="32110" y="-1745"/>
                        <a:pt x="17865" y="-1052"/>
                        <a:pt x="1617" y="1488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0" name="任意多边形: 形状 1829">
                  <a:extLst>
                    <a:ext uri="{FF2B5EF4-FFF2-40B4-BE49-F238E27FC236}">
                      <a16:creationId xmlns:a16="http://schemas.microsoft.com/office/drawing/2014/main" id="{60CDBB2D-1CF6-40ED-BEAC-E625E6FE625D}"/>
                    </a:ext>
                  </a:extLst>
                </p:cNvPr>
                <p:cNvSpPr/>
                <p:nvPr/>
              </p:nvSpPr>
              <p:spPr>
                <a:xfrm>
                  <a:off x="7485192" y="2847156"/>
                  <a:ext cx="53901" cy="18102"/>
                </a:xfrm>
                <a:custGeom>
                  <a:avLst/>
                  <a:gdLst>
                    <a:gd name="connsiteX0" fmla="*/ 1771 w 53901"/>
                    <a:gd name="connsiteY0" fmla="*/ 18102 h 18102"/>
                    <a:gd name="connsiteX1" fmla="*/ 0 w 53901"/>
                    <a:gd name="connsiteY1" fmla="*/ 16639 h 18102"/>
                    <a:gd name="connsiteX2" fmla="*/ 53902 w 53901"/>
                    <a:gd name="connsiteY2" fmla="*/ 11326 h 18102"/>
                    <a:gd name="connsiteX3" fmla="*/ 52439 w 53901"/>
                    <a:gd name="connsiteY3" fmla="*/ 13097 h 18102"/>
                    <a:gd name="connsiteX4" fmla="*/ 1771 w 53901"/>
                    <a:gd name="connsiteY4" fmla="*/ 18025 h 18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18102">
                      <a:moveTo>
                        <a:pt x="1771" y="18102"/>
                      </a:moveTo>
                      <a:lnTo>
                        <a:pt x="0" y="16639"/>
                      </a:lnTo>
                      <a:cubicBezTo>
                        <a:pt x="16479" y="-3690"/>
                        <a:pt x="33111" y="-5307"/>
                        <a:pt x="53902" y="11326"/>
                      </a:cubicBezTo>
                      <a:lnTo>
                        <a:pt x="52439" y="13097"/>
                      </a:lnTo>
                      <a:cubicBezTo>
                        <a:pt x="32649" y="-2766"/>
                        <a:pt x="17480" y="-1303"/>
                        <a:pt x="1771" y="1802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1" name="任意多边形: 形状 1830">
                  <a:extLst>
                    <a:ext uri="{FF2B5EF4-FFF2-40B4-BE49-F238E27FC236}">
                      <a16:creationId xmlns:a16="http://schemas.microsoft.com/office/drawing/2014/main" id="{314C08C9-EE91-8BAD-AE5E-434B10C4CB32}"/>
                    </a:ext>
                  </a:extLst>
                </p:cNvPr>
                <p:cNvSpPr/>
                <p:nvPr/>
              </p:nvSpPr>
              <p:spPr>
                <a:xfrm>
                  <a:off x="7485269" y="2870977"/>
                  <a:ext cx="53362" cy="10528"/>
                </a:xfrm>
                <a:custGeom>
                  <a:avLst/>
                  <a:gdLst>
                    <a:gd name="connsiteX0" fmla="*/ 1463 w 53362"/>
                    <a:gd name="connsiteY0" fmla="*/ 10529 h 10528"/>
                    <a:gd name="connsiteX1" fmla="*/ 0 w 53362"/>
                    <a:gd name="connsiteY1" fmla="*/ 8757 h 10528"/>
                    <a:gd name="connsiteX2" fmla="*/ 53363 w 53362"/>
                    <a:gd name="connsiteY2" fmla="*/ 5369 h 10528"/>
                    <a:gd name="connsiteX3" fmla="*/ 52593 w 53362"/>
                    <a:gd name="connsiteY3" fmla="*/ 7526 h 10528"/>
                    <a:gd name="connsiteX4" fmla="*/ 1463 w 53362"/>
                    <a:gd name="connsiteY4" fmla="*/ 10529 h 10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362" h="10528">
                      <a:moveTo>
                        <a:pt x="1463" y="10529"/>
                      </a:moveTo>
                      <a:lnTo>
                        <a:pt x="0" y="8757"/>
                      </a:lnTo>
                      <a:cubicBezTo>
                        <a:pt x="12705" y="-1638"/>
                        <a:pt x="30185" y="-2793"/>
                        <a:pt x="53363" y="5369"/>
                      </a:cubicBezTo>
                      <a:lnTo>
                        <a:pt x="52593" y="7526"/>
                      </a:lnTo>
                      <a:cubicBezTo>
                        <a:pt x="30185" y="-329"/>
                        <a:pt x="13475" y="672"/>
                        <a:pt x="1463" y="1052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2" name="任意多边形: 形状 1831">
                  <a:extLst>
                    <a:ext uri="{FF2B5EF4-FFF2-40B4-BE49-F238E27FC236}">
                      <a16:creationId xmlns:a16="http://schemas.microsoft.com/office/drawing/2014/main" id="{EE15DA81-254C-28B9-25BB-68DF976140E1}"/>
                    </a:ext>
                  </a:extLst>
                </p:cNvPr>
                <p:cNvSpPr/>
                <p:nvPr/>
              </p:nvSpPr>
              <p:spPr>
                <a:xfrm>
                  <a:off x="7485423" y="2891966"/>
                  <a:ext cx="53593" cy="16490"/>
                </a:xfrm>
                <a:custGeom>
                  <a:avLst/>
                  <a:gdLst>
                    <a:gd name="connsiteX0" fmla="*/ 52208 w 53593"/>
                    <a:gd name="connsiteY0" fmla="*/ 16491 h 16490"/>
                    <a:gd name="connsiteX1" fmla="*/ 1309 w 53593"/>
                    <a:gd name="connsiteY1" fmla="*/ 8174 h 16490"/>
                    <a:gd name="connsiteX2" fmla="*/ 0 w 53593"/>
                    <a:gd name="connsiteY2" fmla="*/ 6249 h 16490"/>
                    <a:gd name="connsiteX3" fmla="*/ 53594 w 53593"/>
                    <a:gd name="connsiteY3" fmla="*/ 14643 h 16490"/>
                    <a:gd name="connsiteX4" fmla="*/ 52208 w 53593"/>
                    <a:gd name="connsiteY4" fmla="*/ 16491 h 1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6490">
                      <a:moveTo>
                        <a:pt x="52208" y="16491"/>
                      </a:moveTo>
                      <a:cubicBezTo>
                        <a:pt x="30955" y="705"/>
                        <a:pt x="15709" y="-1759"/>
                        <a:pt x="1309" y="8174"/>
                      </a:cubicBezTo>
                      <a:lnTo>
                        <a:pt x="0" y="6249"/>
                      </a:lnTo>
                      <a:cubicBezTo>
                        <a:pt x="15170" y="-4223"/>
                        <a:pt x="31725" y="-1605"/>
                        <a:pt x="53594" y="14643"/>
                      </a:cubicBezTo>
                      <a:lnTo>
                        <a:pt x="52208" y="16491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3" name="任意多边形: 形状 1832">
                  <a:extLst>
                    <a:ext uri="{FF2B5EF4-FFF2-40B4-BE49-F238E27FC236}">
                      <a16:creationId xmlns:a16="http://schemas.microsoft.com/office/drawing/2014/main" id="{DCAB0C38-4D6B-EAF1-8842-2229D53DC536}"/>
                    </a:ext>
                  </a:extLst>
                </p:cNvPr>
                <p:cNvSpPr/>
                <p:nvPr/>
              </p:nvSpPr>
              <p:spPr>
                <a:xfrm>
                  <a:off x="7485346" y="2918571"/>
                  <a:ext cx="53593" cy="13756"/>
                </a:xfrm>
                <a:custGeom>
                  <a:avLst/>
                  <a:gdLst>
                    <a:gd name="connsiteX0" fmla="*/ 52362 w 53593"/>
                    <a:gd name="connsiteY0" fmla="*/ 13679 h 13756"/>
                    <a:gd name="connsiteX1" fmla="*/ 1386 w 53593"/>
                    <a:gd name="connsiteY1" fmla="*/ 8520 h 13756"/>
                    <a:gd name="connsiteX2" fmla="*/ 0 w 53593"/>
                    <a:gd name="connsiteY2" fmla="*/ 6672 h 13756"/>
                    <a:gd name="connsiteX3" fmla="*/ 53594 w 53593"/>
                    <a:gd name="connsiteY3" fmla="*/ 11754 h 13756"/>
                    <a:gd name="connsiteX4" fmla="*/ 52362 w 53593"/>
                    <a:gd name="connsiteY4" fmla="*/ 13756 h 13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3756">
                      <a:moveTo>
                        <a:pt x="52362" y="13679"/>
                      </a:moveTo>
                      <a:cubicBezTo>
                        <a:pt x="30108" y="281"/>
                        <a:pt x="14400" y="-1336"/>
                        <a:pt x="1386" y="8520"/>
                      </a:cubicBezTo>
                      <a:lnTo>
                        <a:pt x="0" y="6672"/>
                      </a:lnTo>
                      <a:cubicBezTo>
                        <a:pt x="13706" y="-3647"/>
                        <a:pt x="30724" y="-2030"/>
                        <a:pt x="53594" y="11754"/>
                      </a:cubicBezTo>
                      <a:lnTo>
                        <a:pt x="52362" y="13756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4" name="任意多边形: 形状 1833">
                  <a:extLst>
                    <a:ext uri="{FF2B5EF4-FFF2-40B4-BE49-F238E27FC236}">
                      <a16:creationId xmlns:a16="http://schemas.microsoft.com/office/drawing/2014/main" id="{0F17F4C3-CB92-E3F3-3628-38382B2DE27C}"/>
                    </a:ext>
                  </a:extLst>
                </p:cNvPr>
                <p:cNvSpPr/>
                <p:nvPr/>
              </p:nvSpPr>
              <p:spPr>
                <a:xfrm>
                  <a:off x="7485423" y="2941661"/>
                  <a:ext cx="53439" cy="10532"/>
                </a:xfrm>
                <a:custGeom>
                  <a:avLst/>
                  <a:gdLst>
                    <a:gd name="connsiteX0" fmla="*/ 52362 w 53439"/>
                    <a:gd name="connsiteY0" fmla="*/ 10532 h 10532"/>
                    <a:gd name="connsiteX1" fmla="*/ 1232 w 53439"/>
                    <a:gd name="connsiteY1" fmla="*/ 9223 h 10532"/>
                    <a:gd name="connsiteX2" fmla="*/ 0 w 53439"/>
                    <a:gd name="connsiteY2" fmla="*/ 7221 h 10532"/>
                    <a:gd name="connsiteX3" fmla="*/ 53440 w 53439"/>
                    <a:gd name="connsiteY3" fmla="*/ 8453 h 10532"/>
                    <a:gd name="connsiteX4" fmla="*/ 52362 w 53439"/>
                    <a:gd name="connsiteY4" fmla="*/ 10455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10532">
                      <a:moveTo>
                        <a:pt x="52362" y="10532"/>
                      </a:moveTo>
                      <a:cubicBezTo>
                        <a:pt x="32880" y="-17"/>
                        <a:pt x="17095" y="-402"/>
                        <a:pt x="1232" y="9223"/>
                      </a:cubicBezTo>
                      <a:lnTo>
                        <a:pt x="0" y="7221"/>
                      </a:lnTo>
                      <a:cubicBezTo>
                        <a:pt x="16402" y="-2789"/>
                        <a:pt x="33342" y="-2404"/>
                        <a:pt x="53440" y="8453"/>
                      </a:cubicBezTo>
                      <a:lnTo>
                        <a:pt x="52362" y="10455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5" name="任意多边形: 形状 1834">
                  <a:extLst>
                    <a:ext uri="{FF2B5EF4-FFF2-40B4-BE49-F238E27FC236}">
                      <a16:creationId xmlns:a16="http://schemas.microsoft.com/office/drawing/2014/main" id="{2FD0C262-E62B-68BE-DCE9-BA2B92B6D50A}"/>
                    </a:ext>
                  </a:extLst>
                </p:cNvPr>
                <p:cNvSpPr/>
                <p:nvPr/>
              </p:nvSpPr>
              <p:spPr>
                <a:xfrm>
                  <a:off x="7485577" y="2969076"/>
                  <a:ext cx="53131" cy="10145"/>
                </a:xfrm>
                <a:custGeom>
                  <a:avLst/>
                  <a:gdLst>
                    <a:gd name="connsiteX0" fmla="*/ 52208 w 53131"/>
                    <a:gd name="connsiteY0" fmla="*/ 10145 h 10145"/>
                    <a:gd name="connsiteX1" fmla="*/ 770 w 53131"/>
                    <a:gd name="connsiteY1" fmla="*/ 5679 h 10145"/>
                    <a:gd name="connsiteX2" fmla="*/ 0 w 53131"/>
                    <a:gd name="connsiteY2" fmla="*/ 3446 h 10145"/>
                    <a:gd name="connsiteX3" fmla="*/ 53132 w 53131"/>
                    <a:gd name="connsiteY3" fmla="*/ 7989 h 10145"/>
                    <a:gd name="connsiteX4" fmla="*/ 52131 w 53131"/>
                    <a:gd name="connsiteY4" fmla="*/ 10068 h 10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131" h="10145">
                      <a:moveTo>
                        <a:pt x="52208" y="10145"/>
                      </a:moveTo>
                      <a:cubicBezTo>
                        <a:pt x="34343" y="1521"/>
                        <a:pt x="17557" y="135"/>
                        <a:pt x="770" y="5679"/>
                      </a:cubicBezTo>
                      <a:lnTo>
                        <a:pt x="0" y="3446"/>
                      </a:lnTo>
                      <a:cubicBezTo>
                        <a:pt x="17326" y="-2329"/>
                        <a:pt x="34728" y="-866"/>
                        <a:pt x="53132" y="7989"/>
                      </a:cubicBezTo>
                      <a:lnTo>
                        <a:pt x="52131" y="10068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36" name="图形 22">
                <a:extLst>
                  <a:ext uri="{FF2B5EF4-FFF2-40B4-BE49-F238E27FC236}">
                    <a16:creationId xmlns:a16="http://schemas.microsoft.com/office/drawing/2014/main" id="{3EB1CEDB-0A38-2E53-898B-9DAB77E2E6A4}"/>
                  </a:ext>
                </a:extLst>
              </p:cNvPr>
              <p:cNvGrpSpPr/>
              <p:nvPr/>
            </p:nvGrpSpPr>
            <p:grpSpPr>
              <a:xfrm>
                <a:off x="7484884" y="1560219"/>
                <a:ext cx="54286" cy="1425701"/>
                <a:chOff x="7484884" y="1560219"/>
                <a:chExt cx="54286" cy="1425701"/>
              </a:xfrm>
              <a:solidFill>
                <a:srgbClr val="399FB7"/>
              </a:solidFill>
            </p:grpSpPr>
            <p:sp>
              <p:nvSpPr>
                <p:cNvPr id="1837" name="任意多边形: 形状 1836">
                  <a:extLst>
                    <a:ext uri="{FF2B5EF4-FFF2-40B4-BE49-F238E27FC236}">
                      <a16:creationId xmlns:a16="http://schemas.microsoft.com/office/drawing/2014/main" id="{E9201AE1-8AD4-43A7-A461-991658418290}"/>
                    </a:ext>
                  </a:extLst>
                </p:cNvPr>
                <p:cNvSpPr/>
                <p:nvPr/>
              </p:nvSpPr>
              <p:spPr>
                <a:xfrm>
                  <a:off x="7484884" y="1560219"/>
                  <a:ext cx="53439" cy="141837"/>
                </a:xfrm>
                <a:custGeom>
                  <a:avLst/>
                  <a:gdLst>
                    <a:gd name="connsiteX0" fmla="*/ 2310 w 53439"/>
                    <a:gd name="connsiteY0" fmla="*/ 141837 h 141837"/>
                    <a:gd name="connsiteX1" fmla="*/ 0 w 53439"/>
                    <a:gd name="connsiteY1" fmla="*/ 141837 h 141837"/>
                    <a:gd name="connsiteX2" fmla="*/ 28260 w 53439"/>
                    <a:gd name="connsiteY2" fmla="*/ 9162 h 141837"/>
                    <a:gd name="connsiteX3" fmla="*/ 53440 w 53439"/>
                    <a:gd name="connsiteY3" fmla="*/ 76 h 141837"/>
                    <a:gd name="connsiteX4" fmla="*/ 53286 w 53439"/>
                    <a:gd name="connsiteY4" fmla="*/ 2386 h 141837"/>
                    <a:gd name="connsiteX5" fmla="*/ 29800 w 53439"/>
                    <a:gd name="connsiteY5" fmla="*/ 10856 h 141837"/>
                    <a:gd name="connsiteX6" fmla="*/ 2233 w 53439"/>
                    <a:gd name="connsiteY6" fmla="*/ 141837 h 14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439" h="141837">
                      <a:moveTo>
                        <a:pt x="2310" y="141837"/>
                      </a:moveTo>
                      <a:lnTo>
                        <a:pt x="0" y="141837"/>
                      </a:lnTo>
                      <a:cubicBezTo>
                        <a:pt x="539" y="69994"/>
                        <a:pt x="9779" y="26565"/>
                        <a:pt x="28260" y="9162"/>
                      </a:cubicBezTo>
                      <a:cubicBezTo>
                        <a:pt x="35267" y="2617"/>
                        <a:pt x="43737" y="-540"/>
                        <a:pt x="53440" y="76"/>
                      </a:cubicBezTo>
                      <a:lnTo>
                        <a:pt x="53286" y="2386"/>
                      </a:lnTo>
                      <a:cubicBezTo>
                        <a:pt x="44045" y="1924"/>
                        <a:pt x="36422" y="4619"/>
                        <a:pt x="29800" y="10856"/>
                      </a:cubicBezTo>
                      <a:cubicBezTo>
                        <a:pt x="11781" y="27797"/>
                        <a:pt x="2772" y="70687"/>
                        <a:pt x="2233" y="141837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8" name="任意多边形: 形状 1837">
                  <a:extLst>
                    <a:ext uri="{FF2B5EF4-FFF2-40B4-BE49-F238E27FC236}">
                      <a16:creationId xmlns:a16="http://schemas.microsoft.com/office/drawing/2014/main" id="{43180A47-2272-3219-E611-E2AB30655E12}"/>
                    </a:ext>
                  </a:extLst>
                </p:cNvPr>
                <p:cNvSpPr/>
                <p:nvPr/>
              </p:nvSpPr>
              <p:spPr>
                <a:xfrm>
                  <a:off x="7484884" y="1597479"/>
                  <a:ext cx="53824" cy="104962"/>
                </a:xfrm>
                <a:custGeom>
                  <a:avLst/>
                  <a:gdLst>
                    <a:gd name="connsiteX0" fmla="*/ 2310 w 53824"/>
                    <a:gd name="connsiteY0" fmla="*/ 104963 h 104962"/>
                    <a:gd name="connsiteX1" fmla="*/ 0 w 53824"/>
                    <a:gd name="connsiteY1" fmla="*/ 104963 h 104962"/>
                    <a:gd name="connsiteX2" fmla="*/ 31571 w 53824"/>
                    <a:gd name="connsiteY2" fmla="*/ 4551 h 104962"/>
                    <a:gd name="connsiteX3" fmla="*/ 53825 w 53824"/>
                    <a:gd name="connsiteY3" fmla="*/ 1394 h 104962"/>
                    <a:gd name="connsiteX4" fmla="*/ 53132 w 53824"/>
                    <a:gd name="connsiteY4" fmla="*/ 3627 h 104962"/>
                    <a:gd name="connsiteX5" fmla="*/ 32957 w 53824"/>
                    <a:gd name="connsiteY5" fmla="*/ 6476 h 104962"/>
                    <a:gd name="connsiteX6" fmla="*/ 2387 w 53824"/>
                    <a:gd name="connsiteY6" fmla="*/ 104963 h 10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824" h="104962">
                      <a:moveTo>
                        <a:pt x="2310" y="104963"/>
                      </a:moveTo>
                      <a:lnTo>
                        <a:pt x="0" y="104963"/>
                      </a:lnTo>
                      <a:cubicBezTo>
                        <a:pt x="2079" y="53525"/>
                        <a:pt x="13552" y="17026"/>
                        <a:pt x="31571" y="4551"/>
                      </a:cubicBezTo>
                      <a:cubicBezTo>
                        <a:pt x="38424" y="-146"/>
                        <a:pt x="45894" y="-1224"/>
                        <a:pt x="53825" y="1394"/>
                      </a:cubicBezTo>
                      <a:lnTo>
                        <a:pt x="53132" y="3627"/>
                      </a:lnTo>
                      <a:cubicBezTo>
                        <a:pt x="45894" y="1240"/>
                        <a:pt x="39117" y="2241"/>
                        <a:pt x="32957" y="6476"/>
                      </a:cubicBezTo>
                      <a:cubicBezTo>
                        <a:pt x="15863" y="18335"/>
                        <a:pt x="4466" y="55142"/>
                        <a:pt x="2387" y="10496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9" name="任意多边形: 形状 1838">
                  <a:extLst>
                    <a:ext uri="{FF2B5EF4-FFF2-40B4-BE49-F238E27FC236}">
                      <a16:creationId xmlns:a16="http://schemas.microsoft.com/office/drawing/2014/main" id="{E4459128-6DE7-639E-1880-3554743D53CC}"/>
                    </a:ext>
                  </a:extLst>
                </p:cNvPr>
                <p:cNvSpPr/>
                <p:nvPr/>
              </p:nvSpPr>
              <p:spPr>
                <a:xfrm>
                  <a:off x="7484884" y="1621773"/>
                  <a:ext cx="53747" cy="83133"/>
                </a:xfrm>
                <a:custGeom>
                  <a:avLst/>
                  <a:gdLst>
                    <a:gd name="connsiteX0" fmla="*/ 2310 w 53747"/>
                    <a:gd name="connsiteY0" fmla="*/ 83133 h 83133"/>
                    <a:gd name="connsiteX1" fmla="*/ 0 w 53747"/>
                    <a:gd name="connsiteY1" fmla="*/ 82902 h 83133"/>
                    <a:gd name="connsiteX2" fmla="*/ 31725 w 53747"/>
                    <a:gd name="connsiteY2" fmla="*/ 5053 h 83133"/>
                    <a:gd name="connsiteX3" fmla="*/ 53748 w 53747"/>
                    <a:gd name="connsiteY3" fmla="*/ 972 h 83133"/>
                    <a:gd name="connsiteX4" fmla="*/ 53132 w 53747"/>
                    <a:gd name="connsiteY4" fmla="*/ 3205 h 83133"/>
                    <a:gd name="connsiteX5" fmla="*/ 33034 w 53747"/>
                    <a:gd name="connsiteY5" fmla="*/ 6978 h 83133"/>
                    <a:gd name="connsiteX6" fmla="*/ 2310 w 53747"/>
                    <a:gd name="connsiteY6" fmla="*/ 83133 h 83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747" h="83133">
                      <a:moveTo>
                        <a:pt x="2310" y="83133"/>
                      </a:moveTo>
                      <a:lnTo>
                        <a:pt x="0" y="82902"/>
                      </a:lnTo>
                      <a:cubicBezTo>
                        <a:pt x="3542" y="44709"/>
                        <a:pt x="15092" y="16295"/>
                        <a:pt x="31725" y="5053"/>
                      </a:cubicBezTo>
                      <a:cubicBezTo>
                        <a:pt x="38809" y="279"/>
                        <a:pt x="46433" y="-1184"/>
                        <a:pt x="53748" y="972"/>
                      </a:cubicBezTo>
                      <a:lnTo>
                        <a:pt x="53132" y="3205"/>
                      </a:lnTo>
                      <a:cubicBezTo>
                        <a:pt x="46433" y="1280"/>
                        <a:pt x="39502" y="2589"/>
                        <a:pt x="33034" y="6978"/>
                      </a:cubicBezTo>
                      <a:cubicBezTo>
                        <a:pt x="17018" y="17835"/>
                        <a:pt x="5775" y="45633"/>
                        <a:pt x="2310" y="8313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0" name="任意多边形: 形状 1839">
                  <a:extLst>
                    <a:ext uri="{FF2B5EF4-FFF2-40B4-BE49-F238E27FC236}">
                      <a16:creationId xmlns:a16="http://schemas.microsoft.com/office/drawing/2014/main" id="{D91B22FF-0553-21AF-DE64-2572802299AF}"/>
                    </a:ext>
                  </a:extLst>
                </p:cNvPr>
                <p:cNvSpPr/>
                <p:nvPr/>
              </p:nvSpPr>
              <p:spPr>
                <a:xfrm>
                  <a:off x="7484884" y="1651020"/>
                  <a:ext cx="53978" cy="54116"/>
                </a:xfrm>
                <a:custGeom>
                  <a:avLst/>
                  <a:gdLst>
                    <a:gd name="connsiteX0" fmla="*/ 2233 w 53978"/>
                    <a:gd name="connsiteY0" fmla="*/ 54039 h 54116"/>
                    <a:gd name="connsiteX1" fmla="*/ 0 w 53978"/>
                    <a:gd name="connsiteY1" fmla="*/ 53423 h 54116"/>
                    <a:gd name="connsiteX2" fmla="*/ 30878 w 53978"/>
                    <a:gd name="connsiteY2" fmla="*/ 1524 h 54116"/>
                    <a:gd name="connsiteX3" fmla="*/ 53979 w 53978"/>
                    <a:gd name="connsiteY3" fmla="*/ 4604 h 54116"/>
                    <a:gd name="connsiteX4" fmla="*/ 52824 w 53978"/>
                    <a:gd name="connsiteY4" fmla="*/ 6606 h 54116"/>
                    <a:gd name="connsiteX5" fmla="*/ 31725 w 53978"/>
                    <a:gd name="connsiteY5" fmla="*/ 3680 h 54116"/>
                    <a:gd name="connsiteX6" fmla="*/ 2233 w 53978"/>
                    <a:gd name="connsiteY6" fmla="*/ 54116 h 54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54116">
                      <a:moveTo>
                        <a:pt x="2233" y="54039"/>
                      </a:moveTo>
                      <a:lnTo>
                        <a:pt x="0" y="53423"/>
                      </a:lnTo>
                      <a:cubicBezTo>
                        <a:pt x="8855" y="22930"/>
                        <a:pt x="18635" y="6452"/>
                        <a:pt x="30878" y="1524"/>
                      </a:cubicBezTo>
                      <a:cubicBezTo>
                        <a:pt x="37808" y="-1248"/>
                        <a:pt x="45586" y="-247"/>
                        <a:pt x="53979" y="4604"/>
                      </a:cubicBezTo>
                      <a:lnTo>
                        <a:pt x="52824" y="6606"/>
                      </a:lnTo>
                      <a:cubicBezTo>
                        <a:pt x="44969" y="2063"/>
                        <a:pt x="38039" y="1139"/>
                        <a:pt x="31725" y="3680"/>
                      </a:cubicBezTo>
                      <a:cubicBezTo>
                        <a:pt x="20406" y="8300"/>
                        <a:pt x="10703" y="24778"/>
                        <a:pt x="2233" y="5411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1" name="任意多边形: 形状 1840">
                  <a:extLst>
                    <a:ext uri="{FF2B5EF4-FFF2-40B4-BE49-F238E27FC236}">
                      <a16:creationId xmlns:a16="http://schemas.microsoft.com/office/drawing/2014/main" id="{0D1C665E-42B4-52CB-AD2A-4B44AA38169C}"/>
                    </a:ext>
                  </a:extLst>
                </p:cNvPr>
                <p:cNvSpPr/>
                <p:nvPr/>
              </p:nvSpPr>
              <p:spPr>
                <a:xfrm>
                  <a:off x="7484961" y="1675530"/>
                  <a:ext cx="53978" cy="33533"/>
                </a:xfrm>
                <a:custGeom>
                  <a:avLst/>
                  <a:gdLst>
                    <a:gd name="connsiteX0" fmla="*/ 2156 w 53978"/>
                    <a:gd name="connsiteY0" fmla="*/ 33534 h 33533"/>
                    <a:gd name="connsiteX1" fmla="*/ 0 w 53978"/>
                    <a:gd name="connsiteY1" fmla="*/ 32610 h 33533"/>
                    <a:gd name="connsiteX2" fmla="*/ 31186 w 53978"/>
                    <a:gd name="connsiteY2" fmla="*/ 1501 h 33533"/>
                    <a:gd name="connsiteX3" fmla="*/ 53979 w 53978"/>
                    <a:gd name="connsiteY3" fmla="*/ 3734 h 33533"/>
                    <a:gd name="connsiteX4" fmla="*/ 52670 w 53978"/>
                    <a:gd name="connsiteY4" fmla="*/ 5659 h 33533"/>
                    <a:gd name="connsiteX5" fmla="*/ 31802 w 53978"/>
                    <a:gd name="connsiteY5" fmla="*/ 3734 h 33533"/>
                    <a:gd name="connsiteX6" fmla="*/ 2079 w 53978"/>
                    <a:gd name="connsiteY6" fmla="*/ 33534 h 335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3533">
                      <a:moveTo>
                        <a:pt x="2156" y="33534"/>
                      </a:moveTo>
                      <a:lnTo>
                        <a:pt x="0" y="32610"/>
                      </a:lnTo>
                      <a:cubicBezTo>
                        <a:pt x="6545" y="16824"/>
                        <a:pt x="17865" y="5505"/>
                        <a:pt x="31186" y="1501"/>
                      </a:cubicBezTo>
                      <a:cubicBezTo>
                        <a:pt x="39810" y="-1117"/>
                        <a:pt x="48050" y="-270"/>
                        <a:pt x="53979" y="3734"/>
                      </a:cubicBezTo>
                      <a:lnTo>
                        <a:pt x="52670" y="5659"/>
                      </a:lnTo>
                      <a:cubicBezTo>
                        <a:pt x="47434" y="2117"/>
                        <a:pt x="39656" y="1424"/>
                        <a:pt x="31802" y="3734"/>
                      </a:cubicBezTo>
                      <a:cubicBezTo>
                        <a:pt x="19174" y="7507"/>
                        <a:pt x="8316" y="18441"/>
                        <a:pt x="2079" y="33534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2" name="任意多边形: 形状 1841">
                  <a:extLst>
                    <a:ext uri="{FF2B5EF4-FFF2-40B4-BE49-F238E27FC236}">
                      <a16:creationId xmlns:a16="http://schemas.microsoft.com/office/drawing/2014/main" id="{E04F4145-8586-E9AE-020D-8537D4CD8FF4}"/>
                    </a:ext>
                  </a:extLst>
                </p:cNvPr>
                <p:cNvSpPr/>
                <p:nvPr/>
              </p:nvSpPr>
              <p:spPr>
                <a:xfrm>
                  <a:off x="7484961" y="1702916"/>
                  <a:ext cx="53593" cy="54275"/>
                </a:xfrm>
                <a:custGeom>
                  <a:avLst/>
                  <a:gdLst>
                    <a:gd name="connsiteX0" fmla="*/ 2156 w 53593"/>
                    <a:gd name="connsiteY0" fmla="*/ 54275 h 54275"/>
                    <a:gd name="connsiteX1" fmla="*/ 0 w 53593"/>
                    <a:gd name="connsiteY1" fmla="*/ 53428 h 54275"/>
                    <a:gd name="connsiteX2" fmla="*/ 53594 w 53593"/>
                    <a:gd name="connsiteY2" fmla="*/ 1220 h 54275"/>
                    <a:gd name="connsiteX3" fmla="*/ 53055 w 53593"/>
                    <a:gd name="connsiteY3" fmla="*/ 3453 h 54275"/>
                    <a:gd name="connsiteX4" fmla="*/ 2156 w 53593"/>
                    <a:gd name="connsiteY4" fmla="*/ 54275 h 54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54275">
                      <a:moveTo>
                        <a:pt x="2156" y="54275"/>
                      </a:moveTo>
                      <a:lnTo>
                        <a:pt x="0" y="53428"/>
                      </a:lnTo>
                      <a:cubicBezTo>
                        <a:pt x="19944" y="681"/>
                        <a:pt x="37577" y="-2861"/>
                        <a:pt x="53594" y="1220"/>
                      </a:cubicBezTo>
                      <a:lnTo>
                        <a:pt x="53055" y="3453"/>
                      </a:lnTo>
                      <a:cubicBezTo>
                        <a:pt x="29107" y="-2553"/>
                        <a:pt x="15324" y="19393"/>
                        <a:pt x="2156" y="5427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3" name="任意多边形: 形状 1842">
                  <a:extLst>
                    <a:ext uri="{FF2B5EF4-FFF2-40B4-BE49-F238E27FC236}">
                      <a16:creationId xmlns:a16="http://schemas.microsoft.com/office/drawing/2014/main" id="{7D530461-C8B2-053E-8F5C-2EB55B6E4CBB}"/>
                    </a:ext>
                  </a:extLst>
                </p:cNvPr>
                <p:cNvSpPr/>
                <p:nvPr/>
              </p:nvSpPr>
              <p:spPr>
                <a:xfrm>
                  <a:off x="7485038" y="1730964"/>
                  <a:ext cx="53978" cy="33156"/>
                </a:xfrm>
                <a:custGeom>
                  <a:avLst/>
                  <a:gdLst>
                    <a:gd name="connsiteX0" fmla="*/ 2002 w 53978"/>
                    <a:gd name="connsiteY0" fmla="*/ 33157 h 33156"/>
                    <a:gd name="connsiteX1" fmla="*/ 0 w 53978"/>
                    <a:gd name="connsiteY1" fmla="*/ 32002 h 33156"/>
                    <a:gd name="connsiteX2" fmla="*/ 33188 w 53978"/>
                    <a:gd name="connsiteY2" fmla="*/ 276 h 33156"/>
                    <a:gd name="connsiteX3" fmla="*/ 53979 w 53978"/>
                    <a:gd name="connsiteY3" fmla="*/ 7669 h 33156"/>
                    <a:gd name="connsiteX4" fmla="*/ 52439 w 53978"/>
                    <a:gd name="connsiteY4" fmla="*/ 9363 h 33156"/>
                    <a:gd name="connsiteX5" fmla="*/ 33496 w 53978"/>
                    <a:gd name="connsiteY5" fmla="*/ 2510 h 33156"/>
                    <a:gd name="connsiteX6" fmla="*/ 1925 w 53978"/>
                    <a:gd name="connsiteY6" fmla="*/ 33157 h 33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3156">
                      <a:moveTo>
                        <a:pt x="2002" y="33157"/>
                      </a:moveTo>
                      <a:lnTo>
                        <a:pt x="0" y="32002"/>
                      </a:lnTo>
                      <a:cubicBezTo>
                        <a:pt x="11319" y="12443"/>
                        <a:pt x="22177" y="2048"/>
                        <a:pt x="33188" y="276"/>
                      </a:cubicBezTo>
                      <a:cubicBezTo>
                        <a:pt x="40195" y="-879"/>
                        <a:pt x="47203" y="1586"/>
                        <a:pt x="53979" y="7669"/>
                      </a:cubicBezTo>
                      <a:lnTo>
                        <a:pt x="52439" y="9363"/>
                      </a:lnTo>
                      <a:cubicBezTo>
                        <a:pt x="46202" y="3819"/>
                        <a:pt x="39810" y="1509"/>
                        <a:pt x="33496" y="2510"/>
                      </a:cubicBezTo>
                      <a:cubicBezTo>
                        <a:pt x="23332" y="4127"/>
                        <a:pt x="12705" y="14445"/>
                        <a:pt x="1925" y="33157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4" name="任意多边形: 形状 1843">
                  <a:extLst>
                    <a:ext uri="{FF2B5EF4-FFF2-40B4-BE49-F238E27FC236}">
                      <a16:creationId xmlns:a16="http://schemas.microsoft.com/office/drawing/2014/main" id="{B08A06C7-67D9-145E-71C8-D8EE8BAFAB4A}"/>
                    </a:ext>
                  </a:extLst>
                </p:cNvPr>
                <p:cNvSpPr/>
                <p:nvPr/>
              </p:nvSpPr>
              <p:spPr>
                <a:xfrm>
                  <a:off x="7485115" y="1752251"/>
                  <a:ext cx="53670" cy="28271"/>
                </a:xfrm>
                <a:custGeom>
                  <a:avLst/>
                  <a:gdLst>
                    <a:gd name="connsiteX0" fmla="*/ 1925 w 53670"/>
                    <a:gd name="connsiteY0" fmla="*/ 28271 h 28271"/>
                    <a:gd name="connsiteX1" fmla="*/ 0 w 53670"/>
                    <a:gd name="connsiteY1" fmla="*/ 27039 h 28271"/>
                    <a:gd name="connsiteX2" fmla="*/ 53671 w 53670"/>
                    <a:gd name="connsiteY2" fmla="*/ 3014 h 28271"/>
                    <a:gd name="connsiteX3" fmla="*/ 52824 w 53670"/>
                    <a:gd name="connsiteY3" fmla="*/ 5170 h 28271"/>
                    <a:gd name="connsiteX4" fmla="*/ 2002 w 53670"/>
                    <a:gd name="connsiteY4" fmla="*/ 28271 h 28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28271">
                      <a:moveTo>
                        <a:pt x="1925" y="28271"/>
                      </a:moveTo>
                      <a:lnTo>
                        <a:pt x="0" y="27039"/>
                      </a:lnTo>
                      <a:cubicBezTo>
                        <a:pt x="14784" y="3399"/>
                        <a:pt x="33804" y="-5148"/>
                        <a:pt x="53671" y="3014"/>
                      </a:cubicBezTo>
                      <a:lnTo>
                        <a:pt x="52824" y="5170"/>
                      </a:lnTo>
                      <a:cubicBezTo>
                        <a:pt x="34112" y="-2453"/>
                        <a:pt x="16094" y="5709"/>
                        <a:pt x="2002" y="28271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5" name="任意多边形: 形状 1844">
                  <a:extLst>
                    <a:ext uri="{FF2B5EF4-FFF2-40B4-BE49-F238E27FC236}">
                      <a16:creationId xmlns:a16="http://schemas.microsoft.com/office/drawing/2014/main" id="{A873B0E4-90F7-1716-2B74-8C4B198CC16A}"/>
                    </a:ext>
                  </a:extLst>
                </p:cNvPr>
                <p:cNvSpPr/>
                <p:nvPr/>
              </p:nvSpPr>
              <p:spPr>
                <a:xfrm>
                  <a:off x="7484884" y="1775919"/>
                  <a:ext cx="53901" cy="63510"/>
                </a:xfrm>
                <a:custGeom>
                  <a:avLst/>
                  <a:gdLst>
                    <a:gd name="connsiteX0" fmla="*/ 2233 w 53901"/>
                    <a:gd name="connsiteY0" fmla="*/ 63511 h 63510"/>
                    <a:gd name="connsiteX1" fmla="*/ 0 w 53901"/>
                    <a:gd name="connsiteY1" fmla="*/ 62818 h 63510"/>
                    <a:gd name="connsiteX2" fmla="*/ 35729 w 53901"/>
                    <a:gd name="connsiteY2" fmla="*/ 1754 h 63510"/>
                    <a:gd name="connsiteX3" fmla="*/ 53902 w 53901"/>
                    <a:gd name="connsiteY3" fmla="*/ 2370 h 63510"/>
                    <a:gd name="connsiteX4" fmla="*/ 52901 w 53901"/>
                    <a:gd name="connsiteY4" fmla="*/ 4450 h 63510"/>
                    <a:gd name="connsiteX5" fmla="*/ 36653 w 53901"/>
                    <a:gd name="connsiteY5" fmla="*/ 3834 h 63510"/>
                    <a:gd name="connsiteX6" fmla="*/ 2233 w 53901"/>
                    <a:gd name="connsiteY6" fmla="*/ 63434 h 63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63510">
                      <a:moveTo>
                        <a:pt x="2233" y="63511"/>
                      </a:moveTo>
                      <a:lnTo>
                        <a:pt x="0" y="62818"/>
                      </a:lnTo>
                      <a:cubicBezTo>
                        <a:pt x="10934" y="27473"/>
                        <a:pt x="22562" y="7530"/>
                        <a:pt x="35729" y="1754"/>
                      </a:cubicBezTo>
                      <a:cubicBezTo>
                        <a:pt x="41504" y="-787"/>
                        <a:pt x="47588" y="-556"/>
                        <a:pt x="53902" y="2370"/>
                      </a:cubicBezTo>
                      <a:lnTo>
                        <a:pt x="52901" y="4450"/>
                      </a:lnTo>
                      <a:cubicBezTo>
                        <a:pt x="47203" y="1754"/>
                        <a:pt x="41889" y="1523"/>
                        <a:pt x="36653" y="3834"/>
                      </a:cubicBezTo>
                      <a:cubicBezTo>
                        <a:pt x="24179" y="9301"/>
                        <a:pt x="12936" y="28859"/>
                        <a:pt x="2233" y="63434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6" name="任意多边形: 形状 1845">
                  <a:extLst>
                    <a:ext uri="{FF2B5EF4-FFF2-40B4-BE49-F238E27FC236}">
                      <a16:creationId xmlns:a16="http://schemas.microsoft.com/office/drawing/2014/main" id="{47B47EE0-10FD-7E9F-0508-2F0E91076887}"/>
                    </a:ext>
                  </a:extLst>
                </p:cNvPr>
                <p:cNvSpPr/>
                <p:nvPr/>
              </p:nvSpPr>
              <p:spPr>
                <a:xfrm>
                  <a:off x="7484961" y="1806719"/>
                  <a:ext cx="53978" cy="47340"/>
                </a:xfrm>
                <a:custGeom>
                  <a:avLst/>
                  <a:gdLst>
                    <a:gd name="connsiteX0" fmla="*/ 2156 w 53978"/>
                    <a:gd name="connsiteY0" fmla="*/ 47341 h 47340"/>
                    <a:gd name="connsiteX1" fmla="*/ 0 w 53978"/>
                    <a:gd name="connsiteY1" fmla="*/ 46416 h 47340"/>
                    <a:gd name="connsiteX2" fmla="*/ 35652 w 53978"/>
                    <a:gd name="connsiteY2" fmla="*/ 1062 h 47340"/>
                    <a:gd name="connsiteX3" fmla="*/ 53979 w 53978"/>
                    <a:gd name="connsiteY3" fmla="*/ 3449 h 47340"/>
                    <a:gd name="connsiteX4" fmla="*/ 52824 w 53978"/>
                    <a:gd name="connsiteY4" fmla="*/ 5451 h 47340"/>
                    <a:gd name="connsiteX5" fmla="*/ 36422 w 53978"/>
                    <a:gd name="connsiteY5" fmla="*/ 3218 h 47340"/>
                    <a:gd name="connsiteX6" fmla="*/ 2233 w 53978"/>
                    <a:gd name="connsiteY6" fmla="*/ 47263 h 4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47340">
                      <a:moveTo>
                        <a:pt x="2156" y="47341"/>
                      </a:moveTo>
                      <a:lnTo>
                        <a:pt x="0" y="46416"/>
                      </a:lnTo>
                      <a:cubicBezTo>
                        <a:pt x="11242" y="20313"/>
                        <a:pt x="23255" y="5066"/>
                        <a:pt x="35652" y="1062"/>
                      </a:cubicBezTo>
                      <a:cubicBezTo>
                        <a:pt x="41735" y="-940"/>
                        <a:pt x="47896" y="-93"/>
                        <a:pt x="53979" y="3449"/>
                      </a:cubicBezTo>
                      <a:lnTo>
                        <a:pt x="52824" y="5451"/>
                      </a:lnTo>
                      <a:cubicBezTo>
                        <a:pt x="47357" y="2217"/>
                        <a:pt x="41889" y="1524"/>
                        <a:pt x="36422" y="3218"/>
                      </a:cubicBezTo>
                      <a:cubicBezTo>
                        <a:pt x="24872" y="6991"/>
                        <a:pt x="13013" y="22161"/>
                        <a:pt x="2233" y="4726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7" name="任意多边形: 形状 1846">
                  <a:extLst>
                    <a:ext uri="{FF2B5EF4-FFF2-40B4-BE49-F238E27FC236}">
                      <a16:creationId xmlns:a16="http://schemas.microsoft.com/office/drawing/2014/main" id="{CB9EBA57-B106-CD35-1CE7-4EAB26801851}"/>
                    </a:ext>
                  </a:extLst>
                </p:cNvPr>
                <p:cNvSpPr/>
                <p:nvPr/>
              </p:nvSpPr>
              <p:spPr>
                <a:xfrm>
                  <a:off x="7485115" y="1834150"/>
                  <a:ext cx="53978" cy="30613"/>
                </a:xfrm>
                <a:custGeom>
                  <a:avLst/>
                  <a:gdLst>
                    <a:gd name="connsiteX0" fmla="*/ 1925 w 53978"/>
                    <a:gd name="connsiteY0" fmla="*/ 30614 h 30613"/>
                    <a:gd name="connsiteX1" fmla="*/ 0 w 53978"/>
                    <a:gd name="connsiteY1" fmla="*/ 29381 h 30613"/>
                    <a:gd name="connsiteX2" fmla="*/ 33111 w 53978"/>
                    <a:gd name="connsiteY2" fmla="*/ 351 h 30613"/>
                    <a:gd name="connsiteX3" fmla="*/ 53979 w 53978"/>
                    <a:gd name="connsiteY3" fmla="*/ 6435 h 30613"/>
                    <a:gd name="connsiteX4" fmla="*/ 52516 w 53978"/>
                    <a:gd name="connsiteY4" fmla="*/ 8206 h 30613"/>
                    <a:gd name="connsiteX5" fmla="*/ 33496 w 53978"/>
                    <a:gd name="connsiteY5" fmla="*/ 2585 h 30613"/>
                    <a:gd name="connsiteX6" fmla="*/ 1925 w 53978"/>
                    <a:gd name="connsiteY6" fmla="*/ 30536 h 30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0613">
                      <a:moveTo>
                        <a:pt x="1925" y="30614"/>
                      </a:moveTo>
                      <a:lnTo>
                        <a:pt x="0" y="29381"/>
                      </a:lnTo>
                      <a:cubicBezTo>
                        <a:pt x="10703" y="12056"/>
                        <a:pt x="21869" y="2354"/>
                        <a:pt x="33111" y="351"/>
                      </a:cubicBezTo>
                      <a:cubicBezTo>
                        <a:pt x="40272" y="-881"/>
                        <a:pt x="47357" y="1122"/>
                        <a:pt x="53979" y="6435"/>
                      </a:cubicBezTo>
                      <a:lnTo>
                        <a:pt x="52516" y="8206"/>
                      </a:lnTo>
                      <a:cubicBezTo>
                        <a:pt x="46433" y="3355"/>
                        <a:pt x="39964" y="1430"/>
                        <a:pt x="33496" y="2585"/>
                      </a:cubicBezTo>
                      <a:cubicBezTo>
                        <a:pt x="23101" y="4356"/>
                        <a:pt x="12166" y="14058"/>
                        <a:pt x="1925" y="3053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8" name="任意多边形: 形状 1847">
                  <a:extLst>
                    <a:ext uri="{FF2B5EF4-FFF2-40B4-BE49-F238E27FC236}">
                      <a16:creationId xmlns:a16="http://schemas.microsoft.com/office/drawing/2014/main" id="{0C5E2360-AF05-31AB-FD3C-7B957271DCC6}"/>
                    </a:ext>
                  </a:extLst>
                </p:cNvPr>
                <p:cNvSpPr/>
                <p:nvPr/>
              </p:nvSpPr>
              <p:spPr>
                <a:xfrm>
                  <a:off x="7485269" y="1853416"/>
                  <a:ext cx="53824" cy="19740"/>
                </a:xfrm>
                <a:custGeom>
                  <a:avLst/>
                  <a:gdLst>
                    <a:gd name="connsiteX0" fmla="*/ 1617 w 53824"/>
                    <a:gd name="connsiteY0" fmla="*/ 19740 h 19740"/>
                    <a:gd name="connsiteX1" fmla="*/ 0 w 53824"/>
                    <a:gd name="connsiteY1" fmla="*/ 18123 h 19740"/>
                    <a:gd name="connsiteX2" fmla="*/ 53825 w 53824"/>
                    <a:gd name="connsiteY2" fmla="*/ 6958 h 19740"/>
                    <a:gd name="connsiteX3" fmla="*/ 52362 w 53824"/>
                    <a:gd name="connsiteY3" fmla="*/ 8729 h 19740"/>
                    <a:gd name="connsiteX4" fmla="*/ 1694 w 53824"/>
                    <a:gd name="connsiteY4" fmla="*/ 19740 h 19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9740">
                      <a:moveTo>
                        <a:pt x="1617" y="19740"/>
                      </a:moveTo>
                      <a:lnTo>
                        <a:pt x="0" y="18123"/>
                      </a:lnTo>
                      <a:cubicBezTo>
                        <a:pt x="19174" y="-1127"/>
                        <a:pt x="39271" y="-5362"/>
                        <a:pt x="53825" y="6958"/>
                      </a:cubicBezTo>
                      <a:lnTo>
                        <a:pt x="52362" y="8729"/>
                      </a:lnTo>
                      <a:cubicBezTo>
                        <a:pt x="38809" y="-2744"/>
                        <a:pt x="19867" y="1414"/>
                        <a:pt x="1694" y="1974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9" name="任意多边形: 形状 1848">
                  <a:extLst>
                    <a:ext uri="{FF2B5EF4-FFF2-40B4-BE49-F238E27FC236}">
                      <a16:creationId xmlns:a16="http://schemas.microsoft.com/office/drawing/2014/main" id="{57DE75F4-1742-8EE0-7827-A2871DA62269}"/>
                    </a:ext>
                  </a:extLst>
                </p:cNvPr>
                <p:cNvSpPr/>
                <p:nvPr/>
              </p:nvSpPr>
              <p:spPr>
                <a:xfrm>
                  <a:off x="7485115" y="1883833"/>
                  <a:ext cx="54055" cy="31521"/>
                </a:xfrm>
                <a:custGeom>
                  <a:avLst/>
                  <a:gdLst>
                    <a:gd name="connsiteX0" fmla="*/ 1925 w 54055"/>
                    <a:gd name="connsiteY0" fmla="*/ 31521 h 31521"/>
                    <a:gd name="connsiteX1" fmla="*/ 0 w 54055"/>
                    <a:gd name="connsiteY1" fmla="*/ 30289 h 31521"/>
                    <a:gd name="connsiteX2" fmla="*/ 34343 w 54055"/>
                    <a:gd name="connsiteY2" fmla="*/ 104 h 31521"/>
                    <a:gd name="connsiteX3" fmla="*/ 54056 w 54055"/>
                    <a:gd name="connsiteY3" fmla="*/ 8420 h 31521"/>
                    <a:gd name="connsiteX4" fmla="*/ 52439 w 54055"/>
                    <a:gd name="connsiteY4" fmla="*/ 10037 h 31521"/>
                    <a:gd name="connsiteX5" fmla="*/ 34651 w 54055"/>
                    <a:gd name="connsiteY5" fmla="*/ 2414 h 31521"/>
                    <a:gd name="connsiteX6" fmla="*/ 2002 w 54055"/>
                    <a:gd name="connsiteY6" fmla="*/ 31521 h 31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31521">
                      <a:moveTo>
                        <a:pt x="1925" y="31521"/>
                      </a:moveTo>
                      <a:lnTo>
                        <a:pt x="0" y="30289"/>
                      </a:lnTo>
                      <a:cubicBezTo>
                        <a:pt x="12397" y="11115"/>
                        <a:pt x="23640" y="1259"/>
                        <a:pt x="34343" y="104"/>
                      </a:cubicBezTo>
                      <a:cubicBezTo>
                        <a:pt x="41119" y="-589"/>
                        <a:pt x="47742" y="2183"/>
                        <a:pt x="54056" y="8420"/>
                      </a:cubicBezTo>
                      <a:lnTo>
                        <a:pt x="52439" y="10037"/>
                      </a:lnTo>
                      <a:cubicBezTo>
                        <a:pt x="46587" y="4262"/>
                        <a:pt x="40734" y="1721"/>
                        <a:pt x="34651" y="2414"/>
                      </a:cubicBezTo>
                      <a:cubicBezTo>
                        <a:pt x="24641" y="3492"/>
                        <a:pt x="13937" y="13040"/>
                        <a:pt x="2002" y="31521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0" name="任意多边形: 形状 1849">
                  <a:extLst>
                    <a:ext uri="{FF2B5EF4-FFF2-40B4-BE49-F238E27FC236}">
                      <a16:creationId xmlns:a16="http://schemas.microsoft.com/office/drawing/2014/main" id="{F5D0D086-4BBF-011A-9A05-721B75108C27}"/>
                    </a:ext>
                  </a:extLst>
                </p:cNvPr>
                <p:cNvSpPr/>
                <p:nvPr/>
              </p:nvSpPr>
              <p:spPr>
                <a:xfrm>
                  <a:off x="7485115" y="1911769"/>
                  <a:ext cx="54055" cy="27687"/>
                </a:xfrm>
                <a:custGeom>
                  <a:avLst/>
                  <a:gdLst>
                    <a:gd name="connsiteX0" fmla="*/ 1925 w 54055"/>
                    <a:gd name="connsiteY0" fmla="*/ 27687 h 27687"/>
                    <a:gd name="connsiteX1" fmla="*/ 0 w 54055"/>
                    <a:gd name="connsiteY1" fmla="*/ 26455 h 27687"/>
                    <a:gd name="connsiteX2" fmla="*/ 32495 w 54055"/>
                    <a:gd name="connsiteY2" fmla="*/ 120 h 27687"/>
                    <a:gd name="connsiteX3" fmla="*/ 54056 w 54055"/>
                    <a:gd name="connsiteY3" fmla="*/ 8899 h 27687"/>
                    <a:gd name="connsiteX4" fmla="*/ 52439 w 54055"/>
                    <a:gd name="connsiteY4" fmla="*/ 10516 h 27687"/>
                    <a:gd name="connsiteX5" fmla="*/ 32803 w 54055"/>
                    <a:gd name="connsiteY5" fmla="*/ 2353 h 27687"/>
                    <a:gd name="connsiteX6" fmla="*/ 2002 w 54055"/>
                    <a:gd name="connsiteY6" fmla="*/ 27610 h 27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7687">
                      <a:moveTo>
                        <a:pt x="1925" y="27687"/>
                      </a:moveTo>
                      <a:lnTo>
                        <a:pt x="0" y="26455"/>
                      </a:lnTo>
                      <a:cubicBezTo>
                        <a:pt x="10395" y="10439"/>
                        <a:pt x="21638" y="1275"/>
                        <a:pt x="32495" y="120"/>
                      </a:cubicBezTo>
                      <a:cubicBezTo>
                        <a:pt x="40041" y="-650"/>
                        <a:pt x="47280" y="2276"/>
                        <a:pt x="54056" y="8899"/>
                      </a:cubicBezTo>
                      <a:lnTo>
                        <a:pt x="52439" y="10516"/>
                      </a:lnTo>
                      <a:cubicBezTo>
                        <a:pt x="46202" y="4355"/>
                        <a:pt x="39656" y="1583"/>
                        <a:pt x="32803" y="2353"/>
                      </a:cubicBezTo>
                      <a:cubicBezTo>
                        <a:pt x="22639" y="3431"/>
                        <a:pt x="12012" y="12210"/>
                        <a:pt x="2002" y="2761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1" name="任意多边形: 形状 1850">
                  <a:extLst>
                    <a:ext uri="{FF2B5EF4-FFF2-40B4-BE49-F238E27FC236}">
                      <a16:creationId xmlns:a16="http://schemas.microsoft.com/office/drawing/2014/main" id="{17924CD9-F659-08FC-1A39-3D462CDE7CFC}"/>
                    </a:ext>
                  </a:extLst>
                </p:cNvPr>
                <p:cNvSpPr/>
                <p:nvPr/>
              </p:nvSpPr>
              <p:spPr>
                <a:xfrm>
                  <a:off x="7484961" y="1938294"/>
                  <a:ext cx="54132" cy="35735"/>
                </a:xfrm>
                <a:custGeom>
                  <a:avLst/>
                  <a:gdLst>
                    <a:gd name="connsiteX0" fmla="*/ 2079 w 54132"/>
                    <a:gd name="connsiteY0" fmla="*/ 35736 h 35735"/>
                    <a:gd name="connsiteX1" fmla="*/ 0 w 54132"/>
                    <a:gd name="connsiteY1" fmla="*/ 34658 h 35735"/>
                    <a:gd name="connsiteX2" fmla="*/ 34035 w 54132"/>
                    <a:gd name="connsiteY2" fmla="*/ 84 h 35735"/>
                    <a:gd name="connsiteX3" fmla="*/ 54133 w 54132"/>
                    <a:gd name="connsiteY3" fmla="*/ 10864 h 35735"/>
                    <a:gd name="connsiteX4" fmla="*/ 52362 w 54132"/>
                    <a:gd name="connsiteY4" fmla="*/ 12327 h 35735"/>
                    <a:gd name="connsiteX5" fmla="*/ 34266 w 54132"/>
                    <a:gd name="connsiteY5" fmla="*/ 2394 h 35735"/>
                    <a:gd name="connsiteX6" fmla="*/ 2002 w 54132"/>
                    <a:gd name="connsiteY6" fmla="*/ 35736 h 35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132" h="35735">
                      <a:moveTo>
                        <a:pt x="2079" y="35736"/>
                      </a:moveTo>
                      <a:lnTo>
                        <a:pt x="0" y="34658"/>
                      </a:lnTo>
                      <a:cubicBezTo>
                        <a:pt x="11473" y="12789"/>
                        <a:pt x="22947" y="1162"/>
                        <a:pt x="34035" y="84"/>
                      </a:cubicBezTo>
                      <a:cubicBezTo>
                        <a:pt x="41119" y="-609"/>
                        <a:pt x="47896" y="3010"/>
                        <a:pt x="54133" y="10864"/>
                      </a:cubicBezTo>
                      <a:lnTo>
                        <a:pt x="52362" y="12327"/>
                      </a:lnTo>
                      <a:cubicBezTo>
                        <a:pt x="46587" y="5089"/>
                        <a:pt x="40503" y="1778"/>
                        <a:pt x="34266" y="2394"/>
                      </a:cubicBezTo>
                      <a:cubicBezTo>
                        <a:pt x="24102" y="3395"/>
                        <a:pt x="12936" y="14868"/>
                        <a:pt x="2002" y="3573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2" name="任意多边形: 形状 1851">
                  <a:extLst>
                    <a:ext uri="{FF2B5EF4-FFF2-40B4-BE49-F238E27FC236}">
                      <a16:creationId xmlns:a16="http://schemas.microsoft.com/office/drawing/2014/main" id="{414F709E-EA47-9ABD-34C3-FFEF584A10CA}"/>
                    </a:ext>
                  </a:extLst>
                </p:cNvPr>
                <p:cNvSpPr/>
                <p:nvPr/>
              </p:nvSpPr>
              <p:spPr>
                <a:xfrm>
                  <a:off x="7484961" y="1963942"/>
                  <a:ext cx="54209" cy="35576"/>
                </a:xfrm>
                <a:custGeom>
                  <a:avLst/>
                  <a:gdLst>
                    <a:gd name="connsiteX0" fmla="*/ 2079 w 54209"/>
                    <a:gd name="connsiteY0" fmla="*/ 35576 h 35576"/>
                    <a:gd name="connsiteX1" fmla="*/ 0 w 54209"/>
                    <a:gd name="connsiteY1" fmla="*/ 34575 h 35576"/>
                    <a:gd name="connsiteX2" fmla="*/ 33419 w 54209"/>
                    <a:gd name="connsiteY2" fmla="*/ 78 h 35576"/>
                    <a:gd name="connsiteX3" fmla="*/ 54210 w 54209"/>
                    <a:gd name="connsiteY3" fmla="*/ 11782 h 35576"/>
                    <a:gd name="connsiteX4" fmla="*/ 52362 w 54209"/>
                    <a:gd name="connsiteY4" fmla="*/ 13168 h 35576"/>
                    <a:gd name="connsiteX5" fmla="*/ 33650 w 54209"/>
                    <a:gd name="connsiteY5" fmla="*/ 2388 h 35576"/>
                    <a:gd name="connsiteX6" fmla="*/ 2079 w 54209"/>
                    <a:gd name="connsiteY6" fmla="*/ 35576 h 35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209" h="35576">
                      <a:moveTo>
                        <a:pt x="2079" y="35576"/>
                      </a:moveTo>
                      <a:lnTo>
                        <a:pt x="0" y="34575"/>
                      </a:lnTo>
                      <a:cubicBezTo>
                        <a:pt x="10626" y="13091"/>
                        <a:pt x="22177" y="1156"/>
                        <a:pt x="33419" y="78"/>
                      </a:cubicBezTo>
                      <a:cubicBezTo>
                        <a:pt x="40811" y="-615"/>
                        <a:pt x="47819" y="3312"/>
                        <a:pt x="54210" y="11782"/>
                      </a:cubicBezTo>
                      <a:lnTo>
                        <a:pt x="52362" y="13168"/>
                      </a:lnTo>
                      <a:cubicBezTo>
                        <a:pt x="46510" y="5391"/>
                        <a:pt x="40195" y="1849"/>
                        <a:pt x="33650" y="2388"/>
                      </a:cubicBezTo>
                      <a:cubicBezTo>
                        <a:pt x="23178" y="3389"/>
                        <a:pt x="12243" y="14862"/>
                        <a:pt x="2079" y="3557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3" name="任意多边形: 形状 1852">
                  <a:extLst>
                    <a:ext uri="{FF2B5EF4-FFF2-40B4-BE49-F238E27FC236}">
                      <a16:creationId xmlns:a16="http://schemas.microsoft.com/office/drawing/2014/main" id="{8919AB2B-EA3B-88A6-8F12-E41BAFF96182}"/>
                    </a:ext>
                  </a:extLst>
                </p:cNvPr>
                <p:cNvSpPr/>
                <p:nvPr/>
              </p:nvSpPr>
              <p:spPr>
                <a:xfrm>
                  <a:off x="7485038" y="1984904"/>
                  <a:ext cx="54132" cy="36790"/>
                </a:xfrm>
                <a:custGeom>
                  <a:avLst/>
                  <a:gdLst>
                    <a:gd name="connsiteX0" fmla="*/ 2002 w 54132"/>
                    <a:gd name="connsiteY0" fmla="*/ 36790 h 36790"/>
                    <a:gd name="connsiteX1" fmla="*/ 0 w 54132"/>
                    <a:gd name="connsiteY1" fmla="*/ 35635 h 36790"/>
                    <a:gd name="connsiteX2" fmla="*/ 35806 w 54132"/>
                    <a:gd name="connsiteY2" fmla="*/ 60 h 36790"/>
                    <a:gd name="connsiteX3" fmla="*/ 54133 w 54132"/>
                    <a:gd name="connsiteY3" fmla="*/ 9454 h 36790"/>
                    <a:gd name="connsiteX4" fmla="*/ 52362 w 54132"/>
                    <a:gd name="connsiteY4" fmla="*/ 10917 h 36790"/>
                    <a:gd name="connsiteX5" fmla="*/ 35960 w 54132"/>
                    <a:gd name="connsiteY5" fmla="*/ 2370 h 36790"/>
                    <a:gd name="connsiteX6" fmla="*/ 1925 w 54132"/>
                    <a:gd name="connsiteY6" fmla="*/ 36790 h 36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132" h="36790">
                      <a:moveTo>
                        <a:pt x="2002" y="36790"/>
                      </a:moveTo>
                      <a:lnTo>
                        <a:pt x="0" y="35635"/>
                      </a:lnTo>
                      <a:cubicBezTo>
                        <a:pt x="12705" y="13073"/>
                        <a:pt x="24718" y="1061"/>
                        <a:pt x="35806" y="60"/>
                      </a:cubicBezTo>
                      <a:cubicBezTo>
                        <a:pt x="42351" y="-479"/>
                        <a:pt x="48512" y="2601"/>
                        <a:pt x="54133" y="9454"/>
                      </a:cubicBezTo>
                      <a:lnTo>
                        <a:pt x="52362" y="10917"/>
                      </a:lnTo>
                      <a:cubicBezTo>
                        <a:pt x="47203" y="4757"/>
                        <a:pt x="41812" y="1908"/>
                        <a:pt x="35960" y="2370"/>
                      </a:cubicBezTo>
                      <a:cubicBezTo>
                        <a:pt x="25642" y="3294"/>
                        <a:pt x="14245" y="14845"/>
                        <a:pt x="1925" y="3679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4" name="任意多边形: 形状 1853">
                  <a:extLst>
                    <a:ext uri="{FF2B5EF4-FFF2-40B4-BE49-F238E27FC236}">
                      <a16:creationId xmlns:a16="http://schemas.microsoft.com/office/drawing/2014/main" id="{6B0E1260-DAAB-8905-122A-C2A6CED24503}"/>
                    </a:ext>
                  </a:extLst>
                </p:cNvPr>
                <p:cNvSpPr/>
                <p:nvPr/>
              </p:nvSpPr>
              <p:spPr>
                <a:xfrm>
                  <a:off x="7485038" y="2011093"/>
                  <a:ext cx="53901" cy="32778"/>
                </a:xfrm>
                <a:custGeom>
                  <a:avLst/>
                  <a:gdLst>
                    <a:gd name="connsiteX0" fmla="*/ 2002 w 53901"/>
                    <a:gd name="connsiteY0" fmla="*/ 32778 h 32778"/>
                    <a:gd name="connsiteX1" fmla="*/ 0 w 53901"/>
                    <a:gd name="connsiteY1" fmla="*/ 31623 h 32778"/>
                    <a:gd name="connsiteX2" fmla="*/ 31956 w 53901"/>
                    <a:gd name="connsiteY2" fmla="*/ 514 h 32778"/>
                    <a:gd name="connsiteX3" fmla="*/ 53902 w 53901"/>
                    <a:gd name="connsiteY3" fmla="*/ 6212 h 32778"/>
                    <a:gd name="connsiteX4" fmla="*/ 52593 w 53901"/>
                    <a:gd name="connsiteY4" fmla="*/ 8060 h 32778"/>
                    <a:gd name="connsiteX5" fmla="*/ 32495 w 53901"/>
                    <a:gd name="connsiteY5" fmla="*/ 2747 h 32778"/>
                    <a:gd name="connsiteX6" fmla="*/ 2002 w 53901"/>
                    <a:gd name="connsiteY6" fmla="*/ 32778 h 32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2778">
                      <a:moveTo>
                        <a:pt x="2002" y="32778"/>
                      </a:moveTo>
                      <a:lnTo>
                        <a:pt x="0" y="31623"/>
                      </a:lnTo>
                      <a:cubicBezTo>
                        <a:pt x="10780" y="12989"/>
                        <a:pt x="21253" y="2824"/>
                        <a:pt x="31956" y="514"/>
                      </a:cubicBezTo>
                      <a:cubicBezTo>
                        <a:pt x="39040" y="-1026"/>
                        <a:pt x="46433" y="899"/>
                        <a:pt x="53902" y="6212"/>
                      </a:cubicBezTo>
                      <a:lnTo>
                        <a:pt x="52593" y="8060"/>
                      </a:lnTo>
                      <a:cubicBezTo>
                        <a:pt x="45586" y="3055"/>
                        <a:pt x="38963" y="1284"/>
                        <a:pt x="32495" y="2747"/>
                      </a:cubicBezTo>
                      <a:cubicBezTo>
                        <a:pt x="22408" y="4903"/>
                        <a:pt x="12474" y="14760"/>
                        <a:pt x="2002" y="3277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5" name="任意多边形: 形状 1854">
                  <a:extLst>
                    <a:ext uri="{FF2B5EF4-FFF2-40B4-BE49-F238E27FC236}">
                      <a16:creationId xmlns:a16="http://schemas.microsoft.com/office/drawing/2014/main" id="{7EF23422-2F04-3980-2268-5B97F042065B}"/>
                    </a:ext>
                  </a:extLst>
                </p:cNvPr>
                <p:cNvSpPr/>
                <p:nvPr/>
              </p:nvSpPr>
              <p:spPr>
                <a:xfrm>
                  <a:off x="7485038" y="2035481"/>
                  <a:ext cx="54055" cy="33339"/>
                </a:xfrm>
                <a:custGeom>
                  <a:avLst/>
                  <a:gdLst>
                    <a:gd name="connsiteX0" fmla="*/ 2079 w 54055"/>
                    <a:gd name="connsiteY0" fmla="*/ 33339 h 33339"/>
                    <a:gd name="connsiteX1" fmla="*/ 0 w 54055"/>
                    <a:gd name="connsiteY1" fmla="*/ 32415 h 33339"/>
                    <a:gd name="connsiteX2" fmla="*/ 29569 w 54055"/>
                    <a:gd name="connsiteY2" fmla="*/ 536 h 33339"/>
                    <a:gd name="connsiteX3" fmla="*/ 54056 w 54055"/>
                    <a:gd name="connsiteY3" fmla="*/ 8390 h 33339"/>
                    <a:gd name="connsiteX4" fmla="*/ 52593 w 54055"/>
                    <a:gd name="connsiteY4" fmla="*/ 10161 h 33339"/>
                    <a:gd name="connsiteX5" fmla="*/ 30108 w 54055"/>
                    <a:gd name="connsiteY5" fmla="*/ 2769 h 33339"/>
                    <a:gd name="connsiteX6" fmla="*/ 2156 w 54055"/>
                    <a:gd name="connsiteY6" fmla="*/ 33339 h 33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33339">
                      <a:moveTo>
                        <a:pt x="2079" y="33339"/>
                      </a:moveTo>
                      <a:lnTo>
                        <a:pt x="0" y="32415"/>
                      </a:lnTo>
                      <a:cubicBezTo>
                        <a:pt x="8624" y="13703"/>
                        <a:pt x="18558" y="3000"/>
                        <a:pt x="29569" y="536"/>
                      </a:cubicBezTo>
                      <a:cubicBezTo>
                        <a:pt x="37500" y="-1235"/>
                        <a:pt x="45740" y="1383"/>
                        <a:pt x="54056" y="8390"/>
                      </a:cubicBezTo>
                      <a:lnTo>
                        <a:pt x="52593" y="10161"/>
                      </a:lnTo>
                      <a:cubicBezTo>
                        <a:pt x="44893" y="3693"/>
                        <a:pt x="37346" y="1152"/>
                        <a:pt x="30108" y="2769"/>
                      </a:cubicBezTo>
                      <a:cubicBezTo>
                        <a:pt x="19790" y="5079"/>
                        <a:pt x="10395" y="15320"/>
                        <a:pt x="2156" y="33339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6" name="任意多边形: 形状 1855">
                  <a:extLst>
                    <a:ext uri="{FF2B5EF4-FFF2-40B4-BE49-F238E27FC236}">
                      <a16:creationId xmlns:a16="http://schemas.microsoft.com/office/drawing/2014/main" id="{2F05E601-F2D9-7325-0426-5B743707E842}"/>
                    </a:ext>
                  </a:extLst>
                </p:cNvPr>
                <p:cNvSpPr/>
                <p:nvPr/>
              </p:nvSpPr>
              <p:spPr>
                <a:xfrm>
                  <a:off x="7485038" y="2058923"/>
                  <a:ext cx="53901" cy="35539"/>
                </a:xfrm>
                <a:custGeom>
                  <a:avLst/>
                  <a:gdLst>
                    <a:gd name="connsiteX0" fmla="*/ 2002 w 53901"/>
                    <a:gd name="connsiteY0" fmla="*/ 35539 h 35539"/>
                    <a:gd name="connsiteX1" fmla="*/ 0 w 53901"/>
                    <a:gd name="connsiteY1" fmla="*/ 34384 h 35539"/>
                    <a:gd name="connsiteX2" fmla="*/ 34035 w 53901"/>
                    <a:gd name="connsiteY2" fmla="*/ 580 h 35539"/>
                    <a:gd name="connsiteX3" fmla="*/ 53902 w 53901"/>
                    <a:gd name="connsiteY3" fmla="*/ 5046 h 35539"/>
                    <a:gd name="connsiteX4" fmla="*/ 52593 w 53901"/>
                    <a:gd name="connsiteY4" fmla="*/ 6971 h 35539"/>
                    <a:gd name="connsiteX5" fmla="*/ 34574 w 53901"/>
                    <a:gd name="connsiteY5" fmla="*/ 2813 h 35539"/>
                    <a:gd name="connsiteX6" fmla="*/ 2002 w 53901"/>
                    <a:gd name="connsiteY6" fmla="*/ 35462 h 35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5539">
                      <a:moveTo>
                        <a:pt x="2002" y="35539"/>
                      </a:moveTo>
                      <a:lnTo>
                        <a:pt x="0" y="34384"/>
                      </a:lnTo>
                      <a:cubicBezTo>
                        <a:pt x="11165" y="14594"/>
                        <a:pt x="22639" y="3198"/>
                        <a:pt x="34035" y="580"/>
                      </a:cubicBezTo>
                      <a:cubicBezTo>
                        <a:pt x="40734" y="-960"/>
                        <a:pt x="47434" y="580"/>
                        <a:pt x="53902" y="5046"/>
                      </a:cubicBezTo>
                      <a:lnTo>
                        <a:pt x="52593" y="6971"/>
                      </a:lnTo>
                      <a:cubicBezTo>
                        <a:pt x="46664" y="2813"/>
                        <a:pt x="40580" y="1427"/>
                        <a:pt x="34574" y="2813"/>
                      </a:cubicBezTo>
                      <a:cubicBezTo>
                        <a:pt x="23794" y="5277"/>
                        <a:pt x="12859" y="16289"/>
                        <a:pt x="2002" y="35462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7" name="任意多边形: 形状 1856">
                  <a:extLst>
                    <a:ext uri="{FF2B5EF4-FFF2-40B4-BE49-F238E27FC236}">
                      <a16:creationId xmlns:a16="http://schemas.microsoft.com/office/drawing/2014/main" id="{735518EC-198F-F5BE-40B6-B6C4025C50B0}"/>
                    </a:ext>
                  </a:extLst>
                </p:cNvPr>
                <p:cNvSpPr/>
                <p:nvPr/>
              </p:nvSpPr>
              <p:spPr>
                <a:xfrm>
                  <a:off x="7484961" y="2087076"/>
                  <a:ext cx="53978" cy="26559"/>
                </a:xfrm>
                <a:custGeom>
                  <a:avLst/>
                  <a:gdLst>
                    <a:gd name="connsiteX0" fmla="*/ 2079 w 53978"/>
                    <a:gd name="connsiteY0" fmla="*/ 26560 h 26559"/>
                    <a:gd name="connsiteX1" fmla="*/ 0 w 53978"/>
                    <a:gd name="connsiteY1" fmla="*/ 25482 h 26559"/>
                    <a:gd name="connsiteX2" fmla="*/ 26874 w 53978"/>
                    <a:gd name="connsiteY2" fmla="*/ 687 h 26559"/>
                    <a:gd name="connsiteX3" fmla="*/ 53979 w 53978"/>
                    <a:gd name="connsiteY3" fmla="*/ 7694 h 26559"/>
                    <a:gd name="connsiteX4" fmla="*/ 52593 w 53978"/>
                    <a:gd name="connsiteY4" fmla="*/ 9542 h 26559"/>
                    <a:gd name="connsiteX5" fmla="*/ 27413 w 53978"/>
                    <a:gd name="connsiteY5" fmla="*/ 2920 h 26559"/>
                    <a:gd name="connsiteX6" fmla="*/ 2079 w 53978"/>
                    <a:gd name="connsiteY6" fmla="*/ 26483 h 265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26559">
                      <a:moveTo>
                        <a:pt x="2079" y="26560"/>
                      </a:moveTo>
                      <a:lnTo>
                        <a:pt x="0" y="25482"/>
                      </a:lnTo>
                      <a:cubicBezTo>
                        <a:pt x="7238" y="11698"/>
                        <a:pt x="16479" y="3074"/>
                        <a:pt x="26874" y="687"/>
                      </a:cubicBezTo>
                      <a:cubicBezTo>
                        <a:pt x="35575" y="-1315"/>
                        <a:pt x="44970" y="1072"/>
                        <a:pt x="53979" y="7694"/>
                      </a:cubicBezTo>
                      <a:lnTo>
                        <a:pt x="52593" y="9542"/>
                      </a:lnTo>
                      <a:cubicBezTo>
                        <a:pt x="44200" y="3305"/>
                        <a:pt x="35421" y="995"/>
                        <a:pt x="27413" y="2920"/>
                      </a:cubicBezTo>
                      <a:cubicBezTo>
                        <a:pt x="17711" y="5153"/>
                        <a:pt x="8932" y="13315"/>
                        <a:pt x="2079" y="2648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8" name="任意多边形: 形状 1857">
                  <a:extLst>
                    <a:ext uri="{FF2B5EF4-FFF2-40B4-BE49-F238E27FC236}">
                      <a16:creationId xmlns:a16="http://schemas.microsoft.com/office/drawing/2014/main" id="{EE3FC9A2-8F47-A2EE-9B52-01B6737C2A18}"/>
                    </a:ext>
                  </a:extLst>
                </p:cNvPr>
                <p:cNvSpPr/>
                <p:nvPr/>
              </p:nvSpPr>
              <p:spPr>
                <a:xfrm>
                  <a:off x="7485038" y="2111538"/>
                  <a:ext cx="54055" cy="21886"/>
                </a:xfrm>
                <a:custGeom>
                  <a:avLst/>
                  <a:gdLst>
                    <a:gd name="connsiteX0" fmla="*/ 2002 w 54055"/>
                    <a:gd name="connsiteY0" fmla="*/ 21887 h 21886"/>
                    <a:gd name="connsiteX1" fmla="*/ 0 w 54055"/>
                    <a:gd name="connsiteY1" fmla="*/ 20732 h 21886"/>
                    <a:gd name="connsiteX2" fmla="*/ 24641 w 54055"/>
                    <a:gd name="connsiteY2" fmla="*/ 326 h 21886"/>
                    <a:gd name="connsiteX3" fmla="*/ 54056 w 54055"/>
                    <a:gd name="connsiteY3" fmla="*/ 11800 h 21886"/>
                    <a:gd name="connsiteX4" fmla="*/ 52516 w 54055"/>
                    <a:gd name="connsiteY4" fmla="*/ 13494 h 21886"/>
                    <a:gd name="connsiteX5" fmla="*/ 25026 w 54055"/>
                    <a:gd name="connsiteY5" fmla="*/ 2636 h 21886"/>
                    <a:gd name="connsiteX6" fmla="*/ 2002 w 54055"/>
                    <a:gd name="connsiteY6" fmla="*/ 21887 h 21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1886">
                      <a:moveTo>
                        <a:pt x="2002" y="21887"/>
                      </a:moveTo>
                      <a:lnTo>
                        <a:pt x="0" y="20732"/>
                      </a:lnTo>
                      <a:cubicBezTo>
                        <a:pt x="6930" y="8719"/>
                        <a:pt x="15247" y="1866"/>
                        <a:pt x="24641" y="326"/>
                      </a:cubicBezTo>
                      <a:cubicBezTo>
                        <a:pt x="34035" y="-1214"/>
                        <a:pt x="43892" y="2713"/>
                        <a:pt x="54056" y="11800"/>
                      </a:cubicBezTo>
                      <a:lnTo>
                        <a:pt x="52516" y="13494"/>
                      </a:lnTo>
                      <a:cubicBezTo>
                        <a:pt x="42890" y="4869"/>
                        <a:pt x="33650" y="1250"/>
                        <a:pt x="25026" y="2636"/>
                      </a:cubicBezTo>
                      <a:cubicBezTo>
                        <a:pt x="16325" y="4022"/>
                        <a:pt x="8624" y="10491"/>
                        <a:pt x="2002" y="21887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9" name="任意多边形: 形状 1858">
                  <a:extLst>
                    <a:ext uri="{FF2B5EF4-FFF2-40B4-BE49-F238E27FC236}">
                      <a16:creationId xmlns:a16="http://schemas.microsoft.com/office/drawing/2014/main" id="{A0DF6A79-8553-F127-56EA-2C42980933F4}"/>
                    </a:ext>
                  </a:extLst>
                </p:cNvPr>
                <p:cNvSpPr/>
                <p:nvPr/>
              </p:nvSpPr>
              <p:spPr>
                <a:xfrm>
                  <a:off x="7484961" y="2138913"/>
                  <a:ext cx="54055" cy="24928"/>
                </a:xfrm>
                <a:custGeom>
                  <a:avLst/>
                  <a:gdLst>
                    <a:gd name="connsiteX0" fmla="*/ 2079 w 54055"/>
                    <a:gd name="connsiteY0" fmla="*/ 24852 h 24928"/>
                    <a:gd name="connsiteX1" fmla="*/ 0 w 54055"/>
                    <a:gd name="connsiteY1" fmla="*/ 23773 h 24928"/>
                    <a:gd name="connsiteX2" fmla="*/ 25642 w 54055"/>
                    <a:gd name="connsiteY2" fmla="*/ 365 h 24928"/>
                    <a:gd name="connsiteX3" fmla="*/ 54056 w 54055"/>
                    <a:gd name="connsiteY3" fmla="*/ 11453 h 24928"/>
                    <a:gd name="connsiteX4" fmla="*/ 52516 w 54055"/>
                    <a:gd name="connsiteY4" fmla="*/ 13147 h 24928"/>
                    <a:gd name="connsiteX5" fmla="*/ 26027 w 54055"/>
                    <a:gd name="connsiteY5" fmla="*/ 2675 h 24928"/>
                    <a:gd name="connsiteX6" fmla="*/ 2002 w 54055"/>
                    <a:gd name="connsiteY6" fmla="*/ 24928 h 24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4928">
                      <a:moveTo>
                        <a:pt x="2079" y="24852"/>
                      </a:moveTo>
                      <a:lnTo>
                        <a:pt x="0" y="23773"/>
                      </a:lnTo>
                      <a:cubicBezTo>
                        <a:pt x="7238" y="9990"/>
                        <a:pt x="15863" y="2059"/>
                        <a:pt x="25642" y="365"/>
                      </a:cubicBezTo>
                      <a:cubicBezTo>
                        <a:pt x="34651" y="-1252"/>
                        <a:pt x="44276" y="2521"/>
                        <a:pt x="54056" y="11453"/>
                      </a:cubicBezTo>
                      <a:lnTo>
                        <a:pt x="52516" y="13147"/>
                      </a:lnTo>
                      <a:cubicBezTo>
                        <a:pt x="43275" y="4677"/>
                        <a:pt x="34343" y="1135"/>
                        <a:pt x="26027" y="2675"/>
                      </a:cubicBezTo>
                      <a:cubicBezTo>
                        <a:pt x="16941" y="4292"/>
                        <a:pt x="8932" y="11761"/>
                        <a:pt x="2002" y="2492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0" name="任意多边形: 形状 1859">
                  <a:extLst>
                    <a:ext uri="{FF2B5EF4-FFF2-40B4-BE49-F238E27FC236}">
                      <a16:creationId xmlns:a16="http://schemas.microsoft.com/office/drawing/2014/main" id="{DC1F1F49-4CDC-FE86-13F7-A449D64330C9}"/>
                    </a:ext>
                  </a:extLst>
                </p:cNvPr>
                <p:cNvSpPr/>
                <p:nvPr/>
              </p:nvSpPr>
              <p:spPr>
                <a:xfrm>
                  <a:off x="7485038" y="2159228"/>
                  <a:ext cx="53901" cy="26327"/>
                </a:xfrm>
                <a:custGeom>
                  <a:avLst/>
                  <a:gdLst>
                    <a:gd name="connsiteX0" fmla="*/ 2002 w 53901"/>
                    <a:gd name="connsiteY0" fmla="*/ 26251 h 26327"/>
                    <a:gd name="connsiteX1" fmla="*/ 0 w 53901"/>
                    <a:gd name="connsiteY1" fmla="*/ 25096 h 26327"/>
                    <a:gd name="connsiteX2" fmla="*/ 27952 w 53901"/>
                    <a:gd name="connsiteY2" fmla="*/ 378 h 26327"/>
                    <a:gd name="connsiteX3" fmla="*/ 53902 w 53901"/>
                    <a:gd name="connsiteY3" fmla="*/ 8925 h 26327"/>
                    <a:gd name="connsiteX4" fmla="*/ 52516 w 53901"/>
                    <a:gd name="connsiteY4" fmla="*/ 10773 h 26327"/>
                    <a:gd name="connsiteX5" fmla="*/ 28337 w 53901"/>
                    <a:gd name="connsiteY5" fmla="*/ 2688 h 26327"/>
                    <a:gd name="connsiteX6" fmla="*/ 1925 w 53901"/>
                    <a:gd name="connsiteY6" fmla="*/ 26328 h 26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26327">
                      <a:moveTo>
                        <a:pt x="2002" y="26251"/>
                      </a:moveTo>
                      <a:lnTo>
                        <a:pt x="0" y="25096"/>
                      </a:lnTo>
                      <a:cubicBezTo>
                        <a:pt x="8932" y="10311"/>
                        <a:pt x="18096" y="2149"/>
                        <a:pt x="27952" y="378"/>
                      </a:cubicBezTo>
                      <a:cubicBezTo>
                        <a:pt x="36191" y="-1085"/>
                        <a:pt x="44662" y="1687"/>
                        <a:pt x="53902" y="8925"/>
                      </a:cubicBezTo>
                      <a:lnTo>
                        <a:pt x="52516" y="10773"/>
                      </a:lnTo>
                      <a:cubicBezTo>
                        <a:pt x="43814" y="3997"/>
                        <a:pt x="35883" y="1302"/>
                        <a:pt x="28337" y="2688"/>
                      </a:cubicBezTo>
                      <a:cubicBezTo>
                        <a:pt x="19174" y="4382"/>
                        <a:pt x="10472" y="12082"/>
                        <a:pt x="1925" y="2632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1" name="任意多边形: 形状 1860">
                  <a:extLst>
                    <a:ext uri="{FF2B5EF4-FFF2-40B4-BE49-F238E27FC236}">
                      <a16:creationId xmlns:a16="http://schemas.microsoft.com/office/drawing/2014/main" id="{D24FEA14-EEDE-92E3-D974-D6118AB4627D}"/>
                    </a:ext>
                  </a:extLst>
                </p:cNvPr>
                <p:cNvSpPr/>
                <p:nvPr/>
              </p:nvSpPr>
              <p:spPr>
                <a:xfrm>
                  <a:off x="7485115" y="2186446"/>
                  <a:ext cx="53593" cy="25598"/>
                </a:xfrm>
                <a:custGeom>
                  <a:avLst/>
                  <a:gdLst>
                    <a:gd name="connsiteX0" fmla="*/ 1848 w 53593"/>
                    <a:gd name="connsiteY0" fmla="*/ 25599 h 25598"/>
                    <a:gd name="connsiteX1" fmla="*/ 0 w 53593"/>
                    <a:gd name="connsiteY1" fmla="*/ 24213 h 25598"/>
                    <a:gd name="connsiteX2" fmla="*/ 53594 w 53593"/>
                    <a:gd name="connsiteY2" fmla="*/ 2652 h 25598"/>
                    <a:gd name="connsiteX3" fmla="*/ 52824 w 53593"/>
                    <a:gd name="connsiteY3" fmla="*/ 4808 h 25598"/>
                    <a:gd name="connsiteX4" fmla="*/ 1848 w 53593"/>
                    <a:gd name="connsiteY4" fmla="*/ 25599 h 25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25598">
                      <a:moveTo>
                        <a:pt x="1848" y="25599"/>
                      </a:moveTo>
                      <a:lnTo>
                        <a:pt x="0" y="24213"/>
                      </a:lnTo>
                      <a:cubicBezTo>
                        <a:pt x="15785" y="2652"/>
                        <a:pt x="33342" y="-4432"/>
                        <a:pt x="53594" y="2652"/>
                      </a:cubicBezTo>
                      <a:lnTo>
                        <a:pt x="52824" y="4808"/>
                      </a:lnTo>
                      <a:cubicBezTo>
                        <a:pt x="33650" y="-1891"/>
                        <a:pt x="17018" y="4962"/>
                        <a:pt x="1848" y="25599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2" name="任意多边形: 形状 1861">
                  <a:extLst>
                    <a:ext uri="{FF2B5EF4-FFF2-40B4-BE49-F238E27FC236}">
                      <a16:creationId xmlns:a16="http://schemas.microsoft.com/office/drawing/2014/main" id="{99B39511-F013-4731-47A0-B5A0899D6639}"/>
                    </a:ext>
                  </a:extLst>
                </p:cNvPr>
                <p:cNvSpPr/>
                <p:nvPr/>
              </p:nvSpPr>
              <p:spPr>
                <a:xfrm>
                  <a:off x="7485115" y="2222798"/>
                  <a:ext cx="53516" cy="22050"/>
                </a:xfrm>
                <a:custGeom>
                  <a:avLst/>
                  <a:gdLst>
                    <a:gd name="connsiteX0" fmla="*/ 1771 w 53516"/>
                    <a:gd name="connsiteY0" fmla="*/ 22050 h 22050"/>
                    <a:gd name="connsiteX1" fmla="*/ 0 w 53516"/>
                    <a:gd name="connsiteY1" fmla="*/ 20510 h 22050"/>
                    <a:gd name="connsiteX2" fmla="*/ 53517 w 53516"/>
                    <a:gd name="connsiteY2" fmla="*/ 3338 h 22050"/>
                    <a:gd name="connsiteX3" fmla="*/ 52670 w 53516"/>
                    <a:gd name="connsiteY3" fmla="*/ 5494 h 22050"/>
                    <a:gd name="connsiteX4" fmla="*/ 1694 w 53516"/>
                    <a:gd name="connsiteY4" fmla="*/ 22050 h 22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16" h="22050">
                      <a:moveTo>
                        <a:pt x="1771" y="22050"/>
                      </a:moveTo>
                      <a:lnTo>
                        <a:pt x="0" y="20510"/>
                      </a:lnTo>
                      <a:cubicBezTo>
                        <a:pt x="17095" y="1028"/>
                        <a:pt x="33573" y="-4285"/>
                        <a:pt x="53517" y="3338"/>
                      </a:cubicBezTo>
                      <a:lnTo>
                        <a:pt x="52670" y="5494"/>
                      </a:lnTo>
                      <a:cubicBezTo>
                        <a:pt x="33804" y="-1744"/>
                        <a:pt x="18019" y="3415"/>
                        <a:pt x="1694" y="2205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3" name="任意多边形: 形状 1862">
                  <a:extLst>
                    <a:ext uri="{FF2B5EF4-FFF2-40B4-BE49-F238E27FC236}">
                      <a16:creationId xmlns:a16="http://schemas.microsoft.com/office/drawing/2014/main" id="{9074403D-05A1-0F9D-7B43-9BEF8E2FF19B}"/>
                    </a:ext>
                  </a:extLst>
                </p:cNvPr>
                <p:cNvSpPr/>
                <p:nvPr/>
              </p:nvSpPr>
              <p:spPr>
                <a:xfrm>
                  <a:off x="7485038" y="2250221"/>
                  <a:ext cx="53824" cy="23425"/>
                </a:xfrm>
                <a:custGeom>
                  <a:avLst/>
                  <a:gdLst>
                    <a:gd name="connsiteX0" fmla="*/ 1925 w 53824"/>
                    <a:gd name="connsiteY0" fmla="*/ 23425 h 23425"/>
                    <a:gd name="connsiteX1" fmla="*/ 0 w 53824"/>
                    <a:gd name="connsiteY1" fmla="*/ 22116 h 23425"/>
                    <a:gd name="connsiteX2" fmla="*/ 53825 w 53824"/>
                    <a:gd name="connsiteY2" fmla="*/ 7871 h 23425"/>
                    <a:gd name="connsiteX3" fmla="*/ 52516 w 53824"/>
                    <a:gd name="connsiteY3" fmla="*/ 9796 h 23425"/>
                    <a:gd name="connsiteX4" fmla="*/ 1848 w 53824"/>
                    <a:gd name="connsiteY4" fmla="*/ 23425 h 23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3425">
                      <a:moveTo>
                        <a:pt x="1925" y="23425"/>
                      </a:moveTo>
                      <a:lnTo>
                        <a:pt x="0" y="22116"/>
                      </a:lnTo>
                      <a:cubicBezTo>
                        <a:pt x="16171" y="-1600"/>
                        <a:pt x="32726" y="-6067"/>
                        <a:pt x="53825" y="7871"/>
                      </a:cubicBezTo>
                      <a:lnTo>
                        <a:pt x="52516" y="9796"/>
                      </a:lnTo>
                      <a:cubicBezTo>
                        <a:pt x="32495" y="-3371"/>
                        <a:pt x="17326" y="710"/>
                        <a:pt x="1848" y="2342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4" name="任意多边形: 形状 1863">
                  <a:extLst>
                    <a:ext uri="{FF2B5EF4-FFF2-40B4-BE49-F238E27FC236}">
                      <a16:creationId xmlns:a16="http://schemas.microsoft.com/office/drawing/2014/main" id="{56CA2513-E6D0-C7B5-3B0B-C14EDF6BC958}"/>
                    </a:ext>
                  </a:extLst>
                </p:cNvPr>
                <p:cNvSpPr/>
                <p:nvPr/>
              </p:nvSpPr>
              <p:spPr>
                <a:xfrm>
                  <a:off x="7485192" y="2286481"/>
                  <a:ext cx="53901" cy="20508"/>
                </a:xfrm>
                <a:custGeom>
                  <a:avLst/>
                  <a:gdLst>
                    <a:gd name="connsiteX0" fmla="*/ 1771 w 53901"/>
                    <a:gd name="connsiteY0" fmla="*/ 20508 h 20508"/>
                    <a:gd name="connsiteX1" fmla="*/ 0 w 53901"/>
                    <a:gd name="connsiteY1" fmla="*/ 19045 h 20508"/>
                    <a:gd name="connsiteX2" fmla="*/ 53902 w 53901"/>
                    <a:gd name="connsiteY2" fmla="*/ 8804 h 20508"/>
                    <a:gd name="connsiteX3" fmla="*/ 52439 w 53901"/>
                    <a:gd name="connsiteY3" fmla="*/ 10575 h 20508"/>
                    <a:gd name="connsiteX4" fmla="*/ 1771 w 53901"/>
                    <a:gd name="connsiteY4" fmla="*/ 20508 h 20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20508">
                      <a:moveTo>
                        <a:pt x="1771" y="20508"/>
                      </a:moveTo>
                      <a:lnTo>
                        <a:pt x="0" y="19045"/>
                      </a:lnTo>
                      <a:cubicBezTo>
                        <a:pt x="17557" y="-2208"/>
                        <a:pt x="36191" y="-5750"/>
                        <a:pt x="53902" y="8804"/>
                      </a:cubicBezTo>
                      <a:lnTo>
                        <a:pt x="52439" y="10575"/>
                      </a:lnTo>
                      <a:cubicBezTo>
                        <a:pt x="35652" y="-3209"/>
                        <a:pt x="18635" y="103"/>
                        <a:pt x="1771" y="2050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5" name="任意多边形: 形状 1864">
                  <a:extLst>
                    <a:ext uri="{FF2B5EF4-FFF2-40B4-BE49-F238E27FC236}">
                      <a16:creationId xmlns:a16="http://schemas.microsoft.com/office/drawing/2014/main" id="{29C1E1F3-4C14-E421-6876-B9BB7C728F85}"/>
                    </a:ext>
                  </a:extLst>
                </p:cNvPr>
                <p:cNvSpPr/>
                <p:nvPr/>
              </p:nvSpPr>
              <p:spPr>
                <a:xfrm>
                  <a:off x="7485192" y="2338231"/>
                  <a:ext cx="53516" cy="15961"/>
                </a:xfrm>
                <a:custGeom>
                  <a:avLst/>
                  <a:gdLst>
                    <a:gd name="connsiteX0" fmla="*/ 1694 w 53516"/>
                    <a:gd name="connsiteY0" fmla="*/ 15961 h 15961"/>
                    <a:gd name="connsiteX1" fmla="*/ 0 w 53516"/>
                    <a:gd name="connsiteY1" fmla="*/ 14344 h 15961"/>
                    <a:gd name="connsiteX2" fmla="*/ 53517 w 53516"/>
                    <a:gd name="connsiteY2" fmla="*/ 3949 h 15961"/>
                    <a:gd name="connsiteX3" fmla="*/ 52747 w 53516"/>
                    <a:gd name="connsiteY3" fmla="*/ 6105 h 15961"/>
                    <a:gd name="connsiteX4" fmla="*/ 1694 w 53516"/>
                    <a:gd name="connsiteY4" fmla="*/ 15961 h 15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16" h="15961">
                      <a:moveTo>
                        <a:pt x="1694" y="15961"/>
                      </a:moveTo>
                      <a:lnTo>
                        <a:pt x="0" y="14344"/>
                      </a:lnTo>
                      <a:cubicBezTo>
                        <a:pt x="14091" y="-286"/>
                        <a:pt x="31648" y="-3675"/>
                        <a:pt x="53517" y="3949"/>
                      </a:cubicBezTo>
                      <a:lnTo>
                        <a:pt x="52747" y="6105"/>
                      </a:lnTo>
                      <a:cubicBezTo>
                        <a:pt x="31802" y="-1210"/>
                        <a:pt x="15092" y="1947"/>
                        <a:pt x="1694" y="15961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6" name="任意多边形: 形状 1865">
                  <a:extLst>
                    <a:ext uri="{FF2B5EF4-FFF2-40B4-BE49-F238E27FC236}">
                      <a16:creationId xmlns:a16="http://schemas.microsoft.com/office/drawing/2014/main" id="{76ED6F73-6427-8278-6006-BC362CA8B4F2}"/>
                    </a:ext>
                  </a:extLst>
                </p:cNvPr>
                <p:cNvSpPr/>
                <p:nvPr/>
              </p:nvSpPr>
              <p:spPr>
                <a:xfrm>
                  <a:off x="7485269" y="2363665"/>
                  <a:ext cx="53439" cy="12395"/>
                </a:xfrm>
                <a:custGeom>
                  <a:avLst/>
                  <a:gdLst>
                    <a:gd name="connsiteX0" fmla="*/ 1463 w 53439"/>
                    <a:gd name="connsiteY0" fmla="*/ 12318 h 12395"/>
                    <a:gd name="connsiteX1" fmla="*/ 0 w 53439"/>
                    <a:gd name="connsiteY1" fmla="*/ 10547 h 12395"/>
                    <a:gd name="connsiteX2" fmla="*/ 53440 w 53439"/>
                    <a:gd name="connsiteY2" fmla="*/ 5619 h 12395"/>
                    <a:gd name="connsiteX3" fmla="*/ 52439 w 53439"/>
                    <a:gd name="connsiteY3" fmla="*/ 7698 h 12395"/>
                    <a:gd name="connsiteX4" fmla="*/ 1386 w 53439"/>
                    <a:gd name="connsiteY4" fmla="*/ 12395 h 12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12395">
                      <a:moveTo>
                        <a:pt x="1463" y="12318"/>
                      </a:moveTo>
                      <a:lnTo>
                        <a:pt x="0" y="10547"/>
                      </a:lnTo>
                      <a:cubicBezTo>
                        <a:pt x="15247" y="-1542"/>
                        <a:pt x="34266" y="-3313"/>
                        <a:pt x="53440" y="5619"/>
                      </a:cubicBezTo>
                      <a:lnTo>
                        <a:pt x="52439" y="7698"/>
                      </a:lnTo>
                      <a:cubicBezTo>
                        <a:pt x="34035" y="-849"/>
                        <a:pt x="15940" y="845"/>
                        <a:pt x="1386" y="1239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7" name="任意多边形: 形状 1866">
                  <a:extLst>
                    <a:ext uri="{FF2B5EF4-FFF2-40B4-BE49-F238E27FC236}">
                      <a16:creationId xmlns:a16="http://schemas.microsoft.com/office/drawing/2014/main" id="{83339140-589D-D2AE-7247-C7E8893B58C6}"/>
                    </a:ext>
                  </a:extLst>
                </p:cNvPr>
                <p:cNvSpPr/>
                <p:nvPr/>
              </p:nvSpPr>
              <p:spPr>
                <a:xfrm>
                  <a:off x="7485423" y="2393625"/>
                  <a:ext cx="53439" cy="9925"/>
                </a:xfrm>
                <a:custGeom>
                  <a:avLst/>
                  <a:gdLst>
                    <a:gd name="connsiteX0" fmla="*/ 52362 w 53439"/>
                    <a:gd name="connsiteY0" fmla="*/ 9925 h 9925"/>
                    <a:gd name="connsiteX1" fmla="*/ 1232 w 53439"/>
                    <a:gd name="connsiteY1" fmla="*/ 9386 h 9925"/>
                    <a:gd name="connsiteX2" fmla="*/ 0 w 53439"/>
                    <a:gd name="connsiteY2" fmla="*/ 7461 h 9925"/>
                    <a:gd name="connsiteX3" fmla="*/ 53440 w 53439"/>
                    <a:gd name="connsiteY3" fmla="*/ 7846 h 9925"/>
                    <a:gd name="connsiteX4" fmla="*/ 52362 w 53439"/>
                    <a:gd name="connsiteY4" fmla="*/ 9925 h 9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9925">
                      <a:moveTo>
                        <a:pt x="52362" y="9925"/>
                      </a:moveTo>
                      <a:cubicBezTo>
                        <a:pt x="32957" y="-8"/>
                        <a:pt x="16248" y="-239"/>
                        <a:pt x="1232" y="9386"/>
                      </a:cubicBezTo>
                      <a:lnTo>
                        <a:pt x="0" y="7461"/>
                      </a:lnTo>
                      <a:cubicBezTo>
                        <a:pt x="15785" y="-2626"/>
                        <a:pt x="33265" y="-2472"/>
                        <a:pt x="53440" y="7846"/>
                      </a:cubicBezTo>
                      <a:lnTo>
                        <a:pt x="52362" y="9925"/>
                      </a:ln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8" name="任意多边形: 形状 1867">
                  <a:extLst>
                    <a:ext uri="{FF2B5EF4-FFF2-40B4-BE49-F238E27FC236}">
                      <a16:creationId xmlns:a16="http://schemas.microsoft.com/office/drawing/2014/main" id="{6F005739-F1D8-26AD-0B46-B28036BFA5FD}"/>
                    </a:ext>
                  </a:extLst>
                </p:cNvPr>
                <p:cNvSpPr/>
                <p:nvPr/>
              </p:nvSpPr>
              <p:spPr>
                <a:xfrm>
                  <a:off x="7485192" y="2414321"/>
                  <a:ext cx="53747" cy="13099"/>
                </a:xfrm>
                <a:custGeom>
                  <a:avLst/>
                  <a:gdLst>
                    <a:gd name="connsiteX0" fmla="*/ 1694 w 53747"/>
                    <a:gd name="connsiteY0" fmla="*/ 13100 h 13099"/>
                    <a:gd name="connsiteX1" fmla="*/ 0 w 53747"/>
                    <a:gd name="connsiteY1" fmla="*/ 11560 h 13099"/>
                    <a:gd name="connsiteX2" fmla="*/ 53748 w 53747"/>
                    <a:gd name="connsiteY2" fmla="*/ 9404 h 13099"/>
                    <a:gd name="connsiteX3" fmla="*/ 52516 w 53747"/>
                    <a:gd name="connsiteY3" fmla="*/ 11406 h 13099"/>
                    <a:gd name="connsiteX4" fmla="*/ 1694 w 53747"/>
                    <a:gd name="connsiteY4" fmla="*/ 13100 h 1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3099">
                      <a:moveTo>
                        <a:pt x="1694" y="13100"/>
                      </a:moveTo>
                      <a:lnTo>
                        <a:pt x="0" y="11560"/>
                      </a:lnTo>
                      <a:cubicBezTo>
                        <a:pt x="13244" y="-3071"/>
                        <a:pt x="31879" y="-3841"/>
                        <a:pt x="53748" y="9404"/>
                      </a:cubicBezTo>
                      <a:lnTo>
                        <a:pt x="52516" y="11406"/>
                      </a:lnTo>
                      <a:cubicBezTo>
                        <a:pt x="38039" y="2628"/>
                        <a:pt x="17403" y="-4226"/>
                        <a:pt x="1694" y="1310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9" name="任意多边形: 形状 1868">
                  <a:extLst>
                    <a:ext uri="{FF2B5EF4-FFF2-40B4-BE49-F238E27FC236}">
                      <a16:creationId xmlns:a16="http://schemas.microsoft.com/office/drawing/2014/main" id="{9420F6D5-EE18-0A3A-F85E-A805A86DBCFC}"/>
                    </a:ext>
                  </a:extLst>
                </p:cNvPr>
                <p:cNvSpPr/>
                <p:nvPr/>
              </p:nvSpPr>
              <p:spPr>
                <a:xfrm>
                  <a:off x="7485192" y="2420548"/>
                  <a:ext cx="53747" cy="14111"/>
                </a:xfrm>
                <a:custGeom>
                  <a:avLst/>
                  <a:gdLst>
                    <a:gd name="connsiteX0" fmla="*/ 1771 w 53747"/>
                    <a:gd name="connsiteY0" fmla="*/ 14034 h 14111"/>
                    <a:gd name="connsiteX1" fmla="*/ 0 w 53747"/>
                    <a:gd name="connsiteY1" fmla="*/ 12571 h 14111"/>
                    <a:gd name="connsiteX2" fmla="*/ 53748 w 53747"/>
                    <a:gd name="connsiteY2" fmla="*/ 8490 h 14111"/>
                    <a:gd name="connsiteX3" fmla="*/ 52593 w 53747"/>
                    <a:gd name="connsiteY3" fmla="*/ 10492 h 14111"/>
                    <a:gd name="connsiteX4" fmla="*/ 1771 w 53747"/>
                    <a:gd name="connsiteY4" fmla="*/ 14111 h 14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4111">
                      <a:moveTo>
                        <a:pt x="1771" y="14034"/>
                      </a:moveTo>
                      <a:lnTo>
                        <a:pt x="0" y="12571"/>
                      </a:lnTo>
                      <a:cubicBezTo>
                        <a:pt x="12320" y="-2598"/>
                        <a:pt x="32418" y="-4138"/>
                        <a:pt x="53748" y="8490"/>
                      </a:cubicBezTo>
                      <a:lnTo>
                        <a:pt x="52593" y="10492"/>
                      </a:lnTo>
                      <a:cubicBezTo>
                        <a:pt x="32341" y="-1443"/>
                        <a:pt x="13398" y="-134"/>
                        <a:pt x="1771" y="14111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0" name="任意多边形: 形状 1869">
                  <a:extLst>
                    <a:ext uri="{FF2B5EF4-FFF2-40B4-BE49-F238E27FC236}">
                      <a16:creationId xmlns:a16="http://schemas.microsoft.com/office/drawing/2014/main" id="{59983F63-C896-5583-9A2E-32B77F791A4C}"/>
                    </a:ext>
                  </a:extLst>
                </p:cNvPr>
                <p:cNvSpPr/>
                <p:nvPr/>
              </p:nvSpPr>
              <p:spPr>
                <a:xfrm>
                  <a:off x="7485192" y="2444888"/>
                  <a:ext cx="53593" cy="13334"/>
                </a:xfrm>
                <a:custGeom>
                  <a:avLst/>
                  <a:gdLst>
                    <a:gd name="connsiteX0" fmla="*/ 1694 w 53593"/>
                    <a:gd name="connsiteY0" fmla="*/ 13334 h 13334"/>
                    <a:gd name="connsiteX1" fmla="*/ 0 w 53593"/>
                    <a:gd name="connsiteY1" fmla="*/ 11794 h 13334"/>
                    <a:gd name="connsiteX2" fmla="*/ 53594 w 53593"/>
                    <a:gd name="connsiteY2" fmla="*/ 5711 h 13334"/>
                    <a:gd name="connsiteX3" fmla="*/ 52670 w 53593"/>
                    <a:gd name="connsiteY3" fmla="*/ 7790 h 13334"/>
                    <a:gd name="connsiteX4" fmla="*/ 1771 w 53593"/>
                    <a:gd name="connsiteY4" fmla="*/ 13257 h 13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3334">
                      <a:moveTo>
                        <a:pt x="1694" y="13334"/>
                      </a:moveTo>
                      <a:lnTo>
                        <a:pt x="0" y="11794"/>
                      </a:lnTo>
                      <a:cubicBezTo>
                        <a:pt x="11858" y="-1373"/>
                        <a:pt x="32957" y="-3683"/>
                        <a:pt x="53594" y="5711"/>
                      </a:cubicBezTo>
                      <a:lnTo>
                        <a:pt x="52670" y="7790"/>
                      </a:lnTo>
                      <a:cubicBezTo>
                        <a:pt x="32957" y="-1219"/>
                        <a:pt x="12936" y="937"/>
                        <a:pt x="1771" y="13257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1" name="任意多边形: 形状 1870">
                  <a:extLst>
                    <a:ext uri="{FF2B5EF4-FFF2-40B4-BE49-F238E27FC236}">
                      <a16:creationId xmlns:a16="http://schemas.microsoft.com/office/drawing/2014/main" id="{9897A6C1-D49F-0E34-8C4F-2F00B5444995}"/>
                    </a:ext>
                  </a:extLst>
                </p:cNvPr>
                <p:cNvSpPr/>
                <p:nvPr/>
              </p:nvSpPr>
              <p:spPr>
                <a:xfrm>
                  <a:off x="7485192" y="2455247"/>
                  <a:ext cx="53670" cy="13678"/>
                </a:xfrm>
                <a:custGeom>
                  <a:avLst/>
                  <a:gdLst>
                    <a:gd name="connsiteX0" fmla="*/ 1694 w 53670"/>
                    <a:gd name="connsiteY0" fmla="*/ 13601 h 13678"/>
                    <a:gd name="connsiteX1" fmla="*/ 0 w 53670"/>
                    <a:gd name="connsiteY1" fmla="*/ 12061 h 13678"/>
                    <a:gd name="connsiteX2" fmla="*/ 53671 w 53670"/>
                    <a:gd name="connsiteY2" fmla="*/ 7518 h 13678"/>
                    <a:gd name="connsiteX3" fmla="*/ 52516 w 53670"/>
                    <a:gd name="connsiteY3" fmla="*/ 9520 h 13678"/>
                    <a:gd name="connsiteX4" fmla="*/ 1694 w 53670"/>
                    <a:gd name="connsiteY4" fmla="*/ 13678 h 13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13678">
                      <a:moveTo>
                        <a:pt x="1694" y="13601"/>
                      </a:moveTo>
                      <a:lnTo>
                        <a:pt x="0" y="12061"/>
                      </a:lnTo>
                      <a:cubicBezTo>
                        <a:pt x="13167" y="-2184"/>
                        <a:pt x="33727" y="-3955"/>
                        <a:pt x="53671" y="7518"/>
                      </a:cubicBezTo>
                      <a:lnTo>
                        <a:pt x="52516" y="9520"/>
                      </a:lnTo>
                      <a:cubicBezTo>
                        <a:pt x="33265" y="-1491"/>
                        <a:pt x="14245" y="49"/>
                        <a:pt x="1694" y="1367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2" name="任意多边形: 形状 1871">
                  <a:extLst>
                    <a:ext uri="{FF2B5EF4-FFF2-40B4-BE49-F238E27FC236}">
                      <a16:creationId xmlns:a16="http://schemas.microsoft.com/office/drawing/2014/main" id="{11DE2B43-8FCD-B6B7-0EA0-4D8A066CA1FF}"/>
                    </a:ext>
                  </a:extLst>
                </p:cNvPr>
                <p:cNvSpPr/>
                <p:nvPr/>
              </p:nvSpPr>
              <p:spPr>
                <a:xfrm>
                  <a:off x="7485038" y="2495817"/>
                  <a:ext cx="53901" cy="33478"/>
                </a:xfrm>
                <a:custGeom>
                  <a:avLst/>
                  <a:gdLst>
                    <a:gd name="connsiteX0" fmla="*/ 2079 w 53901"/>
                    <a:gd name="connsiteY0" fmla="*/ 33401 h 33478"/>
                    <a:gd name="connsiteX1" fmla="*/ 0 w 53901"/>
                    <a:gd name="connsiteY1" fmla="*/ 32477 h 33478"/>
                    <a:gd name="connsiteX2" fmla="*/ 28337 w 53901"/>
                    <a:gd name="connsiteY2" fmla="*/ 1214 h 33478"/>
                    <a:gd name="connsiteX3" fmla="*/ 53902 w 53901"/>
                    <a:gd name="connsiteY3" fmla="*/ 5449 h 33478"/>
                    <a:gd name="connsiteX4" fmla="*/ 52747 w 53901"/>
                    <a:gd name="connsiteY4" fmla="*/ 7452 h 33478"/>
                    <a:gd name="connsiteX5" fmla="*/ 29030 w 53901"/>
                    <a:gd name="connsiteY5" fmla="*/ 3447 h 33478"/>
                    <a:gd name="connsiteX6" fmla="*/ 2079 w 53901"/>
                    <a:gd name="connsiteY6" fmla="*/ 33478 h 33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3478">
                      <a:moveTo>
                        <a:pt x="2079" y="33401"/>
                      </a:moveTo>
                      <a:lnTo>
                        <a:pt x="0" y="32477"/>
                      </a:lnTo>
                      <a:cubicBezTo>
                        <a:pt x="7854" y="15152"/>
                        <a:pt x="17403" y="4602"/>
                        <a:pt x="28337" y="1214"/>
                      </a:cubicBezTo>
                      <a:cubicBezTo>
                        <a:pt x="36345" y="-1327"/>
                        <a:pt x="44970" y="136"/>
                        <a:pt x="53902" y="5449"/>
                      </a:cubicBezTo>
                      <a:lnTo>
                        <a:pt x="52747" y="7452"/>
                      </a:lnTo>
                      <a:cubicBezTo>
                        <a:pt x="44431" y="2446"/>
                        <a:pt x="36422" y="1060"/>
                        <a:pt x="29030" y="3447"/>
                      </a:cubicBezTo>
                      <a:cubicBezTo>
                        <a:pt x="18712" y="6682"/>
                        <a:pt x="9702" y="16769"/>
                        <a:pt x="2079" y="3347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3" name="任意多边形: 形状 1872">
                  <a:extLst>
                    <a:ext uri="{FF2B5EF4-FFF2-40B4-BE49-F238E27FC236}">
                      <a16:creationId xmlns:a16="http://schemas.microsoft.com/office/drawing/2014/main" id="{AFA69E4D-6667-6C7C-0472-C03C94F19585}"/>
                    </a:ext>
                  </a:extLst>
                </p:cNvPr>
                <p:cNvSpPr/>
                <p:nvPr/>
              </p:nvSpPr>
              <p:spPr>
                <a:xfrm>
                  <a:off x="7485115" y="2520765"/>
                  <a:ext cx="53824" cy="22545"/>
                </a:xfrm>
                <a:custGeom>
                  <a:avLst/>
                  <a:gdLst>
                    <a:gd name="connsiteX0" fmla="*/ 1925 w 53824"/>
                    <a:gd name="connsiteY0" fmla="*/ 22545 h 22545"/>
                    <a:gd name="connsiteX1" fmla="*/ 0 w 53824"/>
                    <a:gd name="connsiteY1" fmla="*/ 21313 h 22545"/>
                    <a:gd name="connsiteX2" fmla="*/ 53825 w 53824"/>
                    <a:gd name="connsiteY2" fmla="*/ 5990 h 22545"/>
                    <a:gd name="connsiteX3" fmla="*/ 52593 w 53824"/>
                    <a:gd name="connsiteY3" fmla="*/ 7992 h 22545"/>
                    <a:gd name="connsiteX4" fmla="*/ 1925 w 53824"/>
                    <a:gd name="connsiteY4" fmla="*/ 22545 h 22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2545">
                      <a:moveTo>
                        <a:pt x="1925" y="22545"/>
                      </a:moveTo>
                      <a:lnTo>
                        <a:pt x="0" y="21313"/>
                      </a:lnTo>
                      <a:cubicBezTo>
                        <a:pt x="13937" y="60"/>
                        <a:pt x="34574" y="-5792"/>
                        <a:pt x="53825" y="5990"/>
                      </a:cubicBezTo>
                      <a:lnTo>
                        <a:pt x="52593" y="7992"/>
                      </a:lnTo>
                      <a:cubicBezTo>
                        <a:pt x="34497" y="-3097"/>
                        <a:pt x="15092" y="2447"/>
                        <a:pt x="1925" y="2254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4" name="任意多边形: 形状 1873">
                  <a:extLst>
                    <a:ext uri="{FF2B5EF4-FFF2-40B4-BE49-F238E27FC236}">
                      <a16:creationId xmlns:a16="http://schemas.microsoft.com/office/drawing/2014/main" id="{1C731559-3E77-E108-ECA6-B1730AA9F32C}"/>
                    </a:ext>
                  </a:extLst>
                </p:cNvPr>
                <p:cNvSpPr/>
                <p:nvPr/>
              </p:nvSpPr>
              <p:spPr>
                <a:xfrm>
                  <a:off x="7485115" y="2549904"/>
                  <a:ext cx="53824" cy="20279"/>
                </a:xfrm>
                <a:custGeom>
                  <a:avLst/>
                  <a:gdLst>
                    <a:gd name="connsiteX0" fmla="*/ 1848 w 53824"/>
                    <a:gd name="connsiteY0" fmla="*/ 20280 h 20279"/>
                    <a:gd name="connsiteX1" fmla="*/ 0 w 53824"/>
                    <a:gd name="connsiteY1" fmla="*/ 18894 h 20279"/>
                    <a:gd name="connsiteX2" fmla="*/ 53825 w 53824"/>
                    <a:gd name="connsiteY2" fmla="*/ 8960 h 20279"/>
                    <a:gd name="connsiteX3" fmla="*/ 52516 w 53824"/>
                    <a:gd name="connsiteY3" fmla="*/ 10886 h 20279"/>
                    <a:gd name="connsiteX4" fmla="*/ 1848 w 53824"/>
                    <a:gd name="connsiteY4" fmla="*/ 20203 h 20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0279">
                      <a:moveTo>
                        <a:pt x="1848" y="20280"/>
                      </a:moveTo>
                      <a:lnTo>
                        <a:pt x="0" y="18894"/>
                      </a:lnTo>
                      <a:cubicBezTo>
                        <a:pt x="15554" y="-2513"/>
                        <a:pt x="32726" y="-5593"/>
                        <a:pt x="53825" y="8960"/>
                      </a:cubicBezTo>
                      <a:lnTo>
                        <a:pt x="52516" y="10886"/>
                      </a:lnTo>
                      <a:cubicBezTo>
                        <a:pt x="32341" y="-3052"/>
                        <a:pt x="16710" y="-203"/>
                        <a:pt x="1848" y="2020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5" name="任意多边形: 形状 1874">
                  <a:extLst>
                    <a:ext uri="{FF2B5EF4-FFF2-40B4-BE49-F238E27FC236}">
                      <a16:creationId xmlns:a16="http://schemas.microsoft.com/office/drawing/2014/main" id="{0DA1DAFD-8EDB-107B-F3F0-A387B172E401}"/>
                    </a:ext>
                  </a:extLst>
                </p:cNvPr>
                <p:cNvSpPr/>
                <p:nvPr/>
              </p:nvSpPr>
              <p:spPr>
                <a:xfrm>
                  <a:off x="7485115" y="2576560"/>
                  <a:ext cx="53824" cy="18726"/>
                </a:xfrm>
                <a:custGeom>
                  <a:avLst/>
                  <a:gdLst>
                    <a:gd name="connsiteX0" fmla="*/ 1848 w 53824"/>
                    <a:gd name="connsiteY0" fmla="*/ 18649 h 18726"/>
                    <a:gd name="connsiteX1" fmla="*/ 0 w 53824"/>
                    <a:gd name="connsiteY1" fmla="*/ 17263 h 18726"/>
                    <a:gd name="connsiteX2" fmla="*/ 53825 w 53824"/>
                    <a:gd name="connsiteY2" fmla="*/ 9948 h 18726"/>
                    <a:gd name="connsiteX3" fmla="*/ 52516 w 53824"/>
                    <a:gd name="connsiteY3" fmla="*/ 11873 h 18726"/>
                    <a:gd name="connsiteX4" fmla="*/ 1848 w 53824"/>
                    <a:gd name="connsiteY4" fmla="*/ 18726 h 18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8726">
                      <a:moveTo>
                        <a:pt x="1848" y="18649"/>
                      </a:moveTo>
                      <a:lnTo>
                        <a:pt x="0" y="17263"/>
                      </a:lnTo>
                      <a:cubicBezTo>
                        <a:pt x="15863" y="-3142"/>
                        <a:pt x="31956" y="-5298"/>
                        <a:pt x="53825" y="9948"/>
                      </a:cubicBezTo>
                      <a:lnTo>
                        <a:pt x="52516" y="11873"/>
                      </a:lnTo>
                      <a:cubicBezTo>
                        <a:pt x="31571" y="-2680"/>
                        <a:pt x="16941" y="-755"/>
                        <a:pt x="1848" y="1872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6" name="任意多边形: 形状 1875">
                  <a:extLst>
                    <a:ext uri="{FF2B5EF4-FFF2-40B4-BE49-F238E27FC236}">
                      <a16:creationId xmlns:a16="http://schemas.microsoft.com/office/drawing/2014/main" id="{5EE4A20F-C40C-D0EA-4689-5F1DFA718B71}"/>
                    </a:ext>
                  </a:extLst>
                </p:cNvPr>
                <p:cNvSpPr/>
                <p:nvPr/>
              </p:nvSpPr>
              <p:spPr>
                <a:xfrm>
                  <a:off x="7485192" y="2603438"/>
                  <a:ext cx="53901" cy="20108"/>
                </a:xfrm>
                <a:custGeom>
                  <a:avLst/>
                  <a:gdLst>
                    <a:gd name="connsiteX0" fmla="*/ 1694 w 53901"/>
                    <a:gd name="connsiteY0" fmla="*/ 20109 h 20108"/>
                    <a:gd name="connsiteX1" fmla="*/ 0 w 53901"/>
                    <a:gd name="connsiteY1" fmla="*/ 18568 h 20108"/>
                    <a:gd name="connsiteX2" fmla="*/ 53902 w 53901"/>
                    <a:gd name="connsiteY2" fmla="*/ 9482 h 20108"/>
                    <a:gd name="connsiteX3" fmla="*/ 52439 w 53901"/>
                    <a:gd name="connsiteY3" fmla="*/ 11253 h 20108"/>
                    <a:gd name="connsiteX4" fmla="*/ 1771 w 53901"/>
                    <a:gd name="connsiteY4" fmla="*/ 20109 h 20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20108">
                      <a:moveTo>
                        <a:pt x="1694" y="20109"/>
                      </a:moveTo>
                      <a:lnTo>
                        <a:pt x="0" y="18568"/>
                      </a:lnTo>
                      <a:cubicBezTo>
                        <a:pt x="19251" y="-2761"/>
                        <a:pt x="35883" y="-5610"/>
                        <a:pt x="53902" y="9482"/>
                      </a:cubicBezTo>
                      <a:lnTo>
                        <a:pt x="52439" y="11253"/>
                      </a:lnTo>
                      <a:cubicBezTo>
                        <a:pt x="35421" y="-2992"/>
                        <a:pt x="20252" y="-374"/>
                        <a:pt x="1771" y="20109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7" name="任意多边形: 形状 1876">
                  <a:extLst>
                    <a:ext uri="{FF2B5EF4-FFF2-40B4-BE49-F238E27FC236}">
                      <a16:creationId xmlns:a16="http://schemas.microsoft.com/office/drawing/2014/main" id="{078AA86D-F393-0F02-C7F7-7B97021EEA08}"/>
                    </a:ext>
                  </a:extLst>
                </p:cNvPr>
                <p:cNvSpPr/>
                <p:nvPr/>
              </p:nvSpPr>
              <p:spPr>
                <a:xfrm>
                  <a:off x="7485192" y="2625613"/>
                  <a:ext cx="53747" cy="18415"/>
                </a:xfrm>
                <a:custGeom>
                  <a:avLst/>
                  <a:gdLst>
                    <a:gd name="connsiteX0" fmla="*/ 1771 w 53747"/>
                    <a:gd name="connsiteY0" fmla="*/ 18416 h 18415"/>
                    <a:gd name="connsiteX1" fmla="*/ 0 w 53747"/>
                    <a:gd name="connsiteY1" fmla="*/ 16953 h 18415"/>
                    <a:gd name="connsiteX2" fmla="*/ 53748 w 53747"/>
                    <a:gd name="connsiteY2" fmla="*/ 7020 h 18415"/>
                    <a:gd name="connsiteX3" fmla="*/ 52593 w 53747"/>
                    <a:gd name="connsiteY3" fmla="*/ 9022 h 18415"/>
                    <a:gd name="connsiteX4" fmla="*/ 1848 w 53747"/>
                    <a:gd name="connsiteY4" fmla="*/ 18416 h 18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8415">
                      <a:moveTo>
                        <a:pt x="1771" y="18416"/>
                      </a:moveTo>
                      <a:lnTo>
                        <a:pt x="0" y="16953"/>
                      </a:lnTo>
                      <a:cubicBezTo>
                        <a:pt x="14938" y="-1528"/>
                        <a:pt x="33573" y="-4993"/>
                        <a:pt x="53748" y="7020"/>
                      </a:cubicBezTo>
                      <a:lnTo>
                        <a:pt x="52593" y="9022"/>
                      </a:lnTo>
                      <a:cubicBezTo>
                        <a:pt x="33265" y="-2529"/>
                        <a:pt x="16171" y="628"/>
                        <a:pt x="1848" y="1841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8" name="任意多边形: 形状 1877">
                  <a:extLst>
                    <a:ext uri="{FF2B5EF4-FFF2-40B4-BE49-F238E27FC236}">
                      <a16:creationId xmlns:a16="http://schemas.microsoft.com/office/drawing/2014/main" id="{7804C1A0-1B82-0298-A60D-19688150D7BB}"/>
                    </a:ext>
                  </a:extLst>
                </p:cNvPr>
                <p:cNvSpPr/>
                <p:nvPr/>
              </p:nvSpPr>
              <p:spPr>
                <a:xfrm>
                  <a:off x="7485115" y="2670107"/>
                  <a:ext cx="53747" cy="16966"/>
                </a:xfrm>
                <a:custGeom>
                  <a:avLst/>
                  <a:gdLst>
                    <a:gd name="connsiteX0" fmla="*/ 1848 w 53747"/>
                    <a:gd name="connsiteY0" fmla="*/ 16967 h 16966"/>
                    <a:gd name="connsiteX1" fmla="*/ 0 w 53747"/>
                    <a:gd name="connsiteY1" fmla="*/ 15503 h 16966"/>
                    <a:gd name="connsiteX2" fmla="*/ 53748 w 53747"/>
                    <a:gd name="connsiteY2" fmla="*/ 8188 h 16966"/>
                    <a:gd name="connsiteX3" fmla="*/ 52516 w 53747"/>
                    <a:gd name="connsiteY3" fmla="*/ 10190 h 16966"/>
                    <a:gd name="connsiteX4" fmla="*/ 1771 w 53747"/>
                    <a:gd name="connsiteY4" fmla="*/ 16967 h 16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6966">
                      <a:moveTo>
                        <a:pt x="1848" y="16967"/>
                      </a:moveTo>
                      <a:lnTo>
                        <a:pt x="0" y="15503"/>
                      </a:lnTo>
                      <a:cubicBezTo>
                        <a:pt x="14091" y="-2284"/>
                        <a:pt x="32726" y="-4825"/>
                        <a:pt x="53748" y="8188"/>
                      </a:cubicBezTo>
                      <a:lnTo>
                        <a:pt x="52516" y="10190"/>
                      </a:lnTo>
                      <a:cubicBezTo>
                        <a:pt x="32264" y="-2284"/>
                        <a:pt x="15170" y="26"/>
                        <a:pt x="1771" y="16967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9" name="任意多边形: 形状 1878">
                  <a:extLst>
                    <a:ext uri="{FF2B5EF4-FFF2-40B4-BE49-F238E27FC236}">
                      <a16:creationId xmlns:a16="http://schemas.microsoft.com/office/drawing/2014/main" id="{432D34EB-6D26-0A21-CF3D-64AD9A32DF4C}"/>
                    </a:ext>
                  </a:extLst>
                </p:cNvPr>
                <p:cNvSpPr/>
                <p:nvPr/>
              </p:nvSpPr>
              <p:spPr>
                <a:xfrm>
                  <a:off x="7485115" y="2700517"/>
                  <a:ext cx="53824" cy="17435"/>
                </a:xfrm>
                <a:custGeom>
                  <a:avLst/>
                  <a:gdLst>
                    <a:gd name="connsiteX0" fmla="*/ 1771 w 53824"/>
                    <a:gd name="connsiteY0" fmla="*/ 17435 h 17435"/>
                    <a:gd name="connsiteX1" fmla="*/ 0 w 53824"/>
                    <a:gd name="connsiteY1" fmla="*/ 15895 h 17435"/>
                    <a:gd name="connsiteX2" fmla="*/ 53825 w 53824"/>
                    <a:gd name="connsiteY2" fmla="*/ 10582 h 17435"/>
                    <a:gd name="connsiteX3" fmla="*/ 52439 w 53824"/>
                    <a:gd name="connsiteY3" fmla="*/ 12430 h 17435"/>
                    <a:gd name="connsiteX4" fmla="*/ 1771 w 53824"/>
                    <a:gd name="connsiteY4" fmla="*/ 17435 h 17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7435">
                      <a:moveTo>
                        <a:pt x="1771" y="17435"/>
                      </a:moveTo>
                      <a:lnTo>
                        <a:pt x="0" y="15895"/>
                      </a:lnTo>
                      <a:cubicBezTo>
                        <a:pt x="16787" y="-3433"/>
                        <a:pt x="32880" y="-5050"/>
                        <a:pt x="53825" y="10582"/>
                      </a:cubicBezTo>
                      <a:lnTo>
                        <a:pt x="52439" y="12430"/>
                      </a:lnTo>
                      <a:cubicBezTo>
                        <a:pt x="32418" y="-2508"/>
                        <a:pt x="17711" y="-1045"/>
                        <a:pt x="1771" y="1743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0" name="任意多边形: 形状 1879">
                  <a:extLst>
                    <a:ext uri="{FF2B5EF4-FFF2-40B4-BE49-F238E27FC236}">
                      <a16:creationId xmlns:a16="http://schemas.microsoft.com/office/drawing/2014/main" id="{6508378C-48BF-C0C9-52E8-8D13648652AE}"/>
                    </a:ext>
                  </a:extLst>
                </p:cNvPr>
                <p:cNvSpPr/>
                <p:nvPr/>
              </p:nvSpPr>
              <p:spPr>
                <a:xfrm>
                  <a:off x="7485115" y="2727984"/>
                  <a:ext cx="53747" cy="16919"/>
                </a:xfrm>
                <a:custGeom>
                  <a:avLst/>
                  <a:gdLst>
                    <a:gd name="connsiteX0" fmla="*/ 1771 w 53747"/>
                    <a:gd name="connsiteY0" fmla="*/ 16919 h 16919"/>
                    <a:gd name="connsiteX1" fmla="*/ 0 w 53747"/>
                    <a:gd name="connsiteY1" fmla="*/ 15379 h 16919"/>
                    <a:gd name="connsiteX2" fmla="*/ 53748 w 53747"/>
                    <a:gd name="connsiteY2" fmla="*/ 8757 h 16919"/>
                    <a:gd name="connsiteX3" fmla="*/ 52439 w 53747"/>
                    <a:gd name="connsiteY3" fmla="*/ 10682 h 16919"/>
                    <a:gd name="connsiteX4" fmla="*/ 1694 w 53747"/>
                    <a:gd name="connsiteY4" fmla="*/ 16919 h 16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6919">
                      <a:moveTo>
                        <a:pt x="1771" y="16919"/>
                      </a:moveTo>
                      <a:lnTo>
                        <a:pt x="0" y="15379"/>
                      </a:lnTo>
                      <a:cubicBezTo>
                        <a:pt x="15709" y="-2639"/>
                        <a:pt x="33342" y="-4796"/>
                        <a:pt x="53748" y="8757"/>
                      </a:cubicBezTo>
                      <a:lnTo>
                        <a:pt x="52439" y="10682"/>
                      </a:lnTo>
                      <a:cubicBezTo>
                        <a:pt x="33111" y="-2177"/>
                        <a:pt x="16556" y="-99"/>
                        <a:pt x="1694" y="16919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1" name="任意多边形: 形状 1880">
                  <a:extLst>
                    <a:ext uri="{FF2B5EF4-FFF2-40B4-BE49-F238E27FC236}">
                      <a16:creationId xmlns:a16="http://schemas.microsoft.com/office/drawing/2014/main" id="{386A5656-61AF-1A79-93D7-A1D9285C8974}"/>
                    </a:ext>
                  </a:extLst>
                </p:cNvPr>
                <p:cNvSpPr/>
                <p:nvPr/>
              </p:nvSpPr>
              <p:spPr>
                <a:xfrm>
                  <a:off x="7485192" y="2753158"/>
                  <a:ext cx="53901" cy="16154"/>
                </a:xfrm>
                <a:custGeom>
                  <a:avLst/>
                  <a:gdLst>
                    <a:gd name="connsiteX0" fmla="*/ 1694 w 53901"/>
                    <a:gd name="connsiteY0" fmla="*/ 16154 h 16154"/>
                    <a:gd name="connsiteX1" fmla="*/ 0 w 53901"/>
                    <a:gd name="connsiteY1" fmla="*/ 14537 h 16154"/>
                    <a:gd name="connsiteX2" fmla="*/ 53902 w 53901"/>
                    <a:gd name="connsiteY2" fmla="*/ 11919 h 16154"/>
                    <a:gd name="connsiteX3" fmla="*/ 52362 w 53901"/>
                    <a:gd name="connsiteY3" fmla="*/ 13613 h 16154"/>
                    <a:gd name="connsiteX4" fmla="*/ 1694 w 53901"/>
                    <a:gd name="connsiteY4" fmla="*/ 16078 h 1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16154">
                      <a:moveTo>
                        <a:pt x="1694" y="16154"/>
                      </a:moveTo>
                      <a:lnTo>
                        <a:pt x="0" y="14537"/>
                      </a:lnTo>
                      <a:cubicBezTo>
                        <a:pt x="17249" y="-3943"/>
                        <a:pt x="34805" y="-4790"/>
                        <a:pt x="53902" y="11919"/>
                      </a:cubicBezTo>
                      <a:lnTo>
                        <a:pt x="52362" y="13613"/>
                      </a:lnTo>
                      <a:cubicBezTo>
                        <a:pt x="34420" y="-2095"/>
                        <a:pt x="17865" y="-1325"/>
                        <a:pt x="1694" y="1607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2" name="任意多边形: 形状 1881">
                  <a:extLst>
                    <a:ext uri="{FF2B5EF4-FFF2-40B4-BE49-F238E27FC236}">
                      <a16:creationId xmlns:a16="http://schemas.microsoft.com/office/drawing/2014/main" id="{430AB9E0-F05D-DFB1-8A8A-00E0044A02C5}"/>
                    </a:ext>
                  </a:extLst>
                </p:cNvPr>
                <p:cNvSpPr/>
                <p:nvPr/>
              </p:nvSpPr>
              <p:spPr>
                <a:xfrm>
                  <a:off x="7485269" y="2777648"/>
                  <a:ext cx="53747" cy="13610"/>
                </a:xfrm>
                <a:custGeom>
                  <a:avLst/>
                  <a:gdLst>
                    <a:gd name="connsiteX0" fmla="*/ 1540 w 53747"/>
                    <a:gd name="connsiteY0" fmla="*/ 13610 h 13610"/>
                    <a:gd name="connsiteX1" fmla="*/ 0 w 53747"/>
                    <a:gd name="connsiteY1" fmla="*/ 11839 h 13610"/>
                    <a:gd name="connsiteX2" fmla="*/ 53748 w 53747"/>
                    <a:gd name="connsiteY2" fmla="*/ 10530 h 13610"/>
                    <a:gd name="connsiteX3" fmla="*/ 52285 w 53747"/>
                    <a:gd name="connsiteY3" fmla="*/ 12302 h 13610"/>
                    <a:gd name="connsiteX4" fmla="*/ 1463 w 53747"/>
                    <a:gd name="connsiteY4" fmla="*/ 13533 h 13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3610">
                      <a:moveTo>
                        <a:pt x="1540" y="13610"/>
                      </a:moveTo>
                      <a:lnTo>
                        <a:pt x="0" y="11839"/>
                      </a:lnTo>
                      <a:cubicBezTo>
                        <a:pt x="17865" y="-3484"/>
                        <a:pt x="35498" y="-3946"/>
                        <a:pt x="53748" y="10530"/>
                      </a:cubicBezTo>
                      <a:lnTo>
                        <a:pt x="52285" y="12302"/>
                      </a:lnTo>
                      <a:cubicBezTo>
                        <a:pt x="34805" y="-1559"/>
                        <a:pt x="18635" y="-1097"/>
                        <a:pt x="1463" y="1353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3" name="任意多边形: 形状 1882">
                  <a:extLst>
                    <a:ext uri="{FF2B5EF4-FFF2-40B4-BE49-F238E27FC236}">
                      <a16:creationId xmlns:a16="http://schemas.microsoft.com/office/drawing/2014/main" id="{2B29A6A9-A795-C0E1-5A33-01A35FEE4FFA}"/>
                    </a:ext>
                  </a:extLst>
                </p:cNvPr>
                <p:cNvSpPr/>
                <p:nvPr/>
              </p:nvSpPr>
              <p:spPr>
                <a:xfrm>
                  <a:off x="7485192" y="2799437"/>
                  <a:ext cx="53670" cy="12919"/>
                </a:xfrm>
                <a:custGeom>
                  <a:avLst/>
                  <a:gdLst>
                    <a:gd name="connsiteX0" fmla="*/ 1617 w 53670"/>
                    <a:gd name="connsiteY0" fmla="*/ 12920 h 12919"/>
                    <a:gd name="connsiteX1" fmla="*/ 0 w 53670"/>
                    <a:gd name="connsiteY1" fmla="*/ 11226 h 12919"/>
                    <a:gd name="connsiteX2" fmla="*/ 53671 w 53670"/>
                    <a:gd name="connsiteY2" fmla="*/ 9763 h 12919"/>
                    <a:gd name="connsiteX3" fmla="*/ 52439 w 53670"/>
                    <a:gd name="connsiteY3" fmla="*/ 11765 h 12919"/>
                    <a:gd name="connsiteX4" fmla="*/ 1540 w 53670"/>
                    <a:gd name="connsiteY4" fmla="*/ 12920 h 12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12919">
                      <a:moveTo>
                        <a:pt x="1617" y="12920"/>
                      </a:moveTo>
                      <a:lnTo>
                        <a:pt x="0" y="11226"/>
                      </a:lnTo>
                      <a:cubicBezTo>
                        <a:pt x="15401" y="-3251"/>
                        <a:pt x="31417" y="-3713"/>
                        <a:pt x="53671" y="9763"/>
                      </a:cubicBezTo>
                      <a:lnTo>
                        <a:pt x="52439" y="11765"/>
                      </a:lnTo>
                      <a:cubicBezTo>
                        <a:pt x="30955" y="-1249"/>
                        <a:pt x="16248" y="-863"/>
                        <a:pt x="1540" y="1292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4" name="任意多边形: 形状 1883">
                  <a:extLst>
                    <a:ext uri="{FF2B5EF4-FFF2-40B4-BE49-F238E27FC236}">
                      <a16:creationId xmlns:a16="http://schemas.microsoft.com/office/drawing/2014/main" id="{D05446E2-A984-9014-663A-ABB6914F7C0B}"/>
                    </a:ext>
                  </a:extLst>
                </p:cNvPr>
                <p:cNvSpPr/>
                <p:nvPr/>
              </p:nvSpPr>
              <p:spPr>
                <a:xfrm>
                  <a:off x="7485192" y="2824497"/>
                  <a:ext cx="53747" cy="14887"/>
                </a:xfrm>
                <a:custGeom>
                  <a:avLst/>
                  <a:gdLst>
                    <a:gd name="connsiteX0" fmla="*/ 1617 w 53747"/>
                    <a:gd name="connsiteY0" fmla="*/ 14810 h 14887"/>
                    <a:gd name="connsiteX1" fmla="*/ 0 w 53747"/>
                    <a:gd name="connsiteY1" fmla="*/ 13193 h 14887"/>
                    <a:gd name="connsiteX2" fmla="*/ 53748 w 53747"/>
                    <a:gd name="connsiteY2" fmla="*/ 10498 h 14887"/>
                    <a:gd name="connsiteX3" fmla="*/ 52439 w 53747"/>
                    <a:gd name="connsiteY3" fmla="*/ 12423 h 14887"/>
                    <a:gd name="connsiteX4" fmla="*/ 1617 w 53747"/>
                    <a:gd name="connsiteY4" fmla="*/ 14888 h 14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4887">
                      <a:moveTo>
                        <a:pt x="1617" y="14810"/>
                      </a:moveTo>
                      <a:lnTo>
                        <a:pt x="0" y="13193"/>
                      </a:lnTo>
                      <a:cubicBezTo>
                        <a:pt x="16941" y="-3516"/>
                        <a:pt x="32572" y="-4286"/>
                        <a:pt x="53748" y="10498"/>
                      </a:cubicBezTo>
                      <a:lnTo>
                        <a:pt x="52439" y="12423"/>
                      </a:lnTo>
                      <a:cubicBezTo>
                        <a:pt x="32110" y="-1745"/>
                        <a:pt x="17865" y="-1052"/>
                        <a:pt x="1617" y="1488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5" name="任意多边形: 形状 1884">
                  <a:extLst>
                    <a:ext uri="{FF2B5EF4-FFF2-40B4-BE49-F238E27FC236}">
                      <a16:creationId xmlns:a16="http://schemas.microsoft.com/office/drawing/2014/main" id="{B2DE6F18-A48D-2198-86E0-F78A39018DEB}"/>
                    </a:ext>
                  </a:extLst>
                </p:cNvPr>
                <p:cNvSpPr/>
                <p:nvPr/>
              </p:nvSpPr>
              <p:spPr>
                <a:xfrm>
                  <a:off x="7485192" y="2853855"/>
                  <a:ext cx="53901" cy="18102"/>
                </a:xfrm>
                <a:custGeom>
                  <a:avLst/>
                  <a:gdLst>
                    <a:gd name="connsiteX0" fmla="*/ 1771 w 53901"/>
                    <a:gd name="connsiteY0" fmla="*/ 18102 h 18102"/>
                    <a:gd name="connsiteX1" fmla="*/ 0 w 53901"/>
                    <a:gd name="connsiteY1" fmla="*/ 16639 h 18102"/>
                    <a:gd name="connsiteX2" fmla="*/ 53902 w 53901"/>
                    <a:gd name="connsiteY2" fmla="*/ 11326 h 18102"/>
                    <a:gd name="connsiteX3" fmla="*/ 52439 w 53901"/>
                    <a:gd name="connsiteY3" fmla="*/ 13097 h 18102"/>
                    <a:gd name="connsiteX4" fmla="*/ 1771 w 53901"/>
                    <a:gd name="connsiteY4" fmla="*/ 18025 h 18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18102">
                      <a:moveTo>
                        <a:pt x="1771" y="18102"/>
                      </a:moveTo>
                      <a:lnTo>
                        <a:pt x="0" y="16639"/>
                      </a:lnTo>
                      <a:cubicBezTo>
                        <a:pt x="16479" y="-3690"/>
                        <a:pt x="33111" y="-5307"/>
                        <a:pt x="53902" y="11326"/>
                      </a:cubicBezTo>
                      <a:lnTo>
                        <a:pt x="52439" y="13097"/>
                      </a:lnTo>
                      <a:cubicBezTo>
                        <a:pt x="32649" y="-2766"/>
                        <a:pt x="17480" y="-1303"/>
                        <a:pt x="1771" y="1802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6" name="任意多边形: 形状 1885">
                  <a:extLst>
                    <a:ext uri="{FF2B5EF4-FFF2-40B4-BE49-F238E27FC236}">
                      <a16:creationId xmlns:a16="http://schemas.microsoft.com/office/drawing/2014/main" id="{A21AB1D2-D56B-452C-BAD9-1640DC0E9DAA}"/>
                    </a:ext>
                  </a:extLst>
                </p:cNvPr>
                <p:cNvSpPr/>
                <p:nvPr/>
              </p:nvSpPr>
              <p:spPr>
                <a:xfrm>
                  <a:off x="7485269" y="2877676"/>
                  <a:ext cx="53362" cy="10528"/>
                </a:xfrm>
                <a:custGeom>
                  <a:avLst/>
                  <a:gdLst>
                    <a:gd name="connsiteX0" fmla="*/ 1463 w 53362"/>
                    <a:gd name="connsiteY0" fmla="*/ 10528 h 10528"/>
                    <a:gd name="connsiteX1" fmla="*/ 0 w 53362"/>
                    <a:gd name="connsiteY1" fmla="*/ 8757 h 10528"/>
                    <a:gd name="connsiteX2" fmla="*/ 53363 w 53362"/>
                    <a:gd name="connsiteY2" fmla="*/ 5369 h 10528"/>
                    <a:gd name="connsiteX3" fmla="*/ 52593 w 53362"/>
                    <a:gd name="connsiteY3" fmla="*/ 7525 h 10528"/>
                    <a:gd name="connsiteX4" fmla="*/ 1463 w 53362"/>
                    <a:gd name="connsiteY4" fmla="*/ 10528 h 10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362" h="10528">
                      <a:moveTo>
                        <a:pt x="1463" y="10528"/>
                      </a:moveTo>
                      <a:lnTo>
                        <a:pt x="0" y="8757"/>
                      </a:lnTo>
                      <a:cubicBezTo>
                        <a:pt x="12705" y="-1638"/>
                        <a:pt x="30185" y="-2793"/>
                        <a:pt x="53363" y="5369"/>
                      </a:cubicBezTo>
                      <a:lnTo>
                        <a:pt x="52593" y="7525"/>
                      </a:lnTo>
                      <a:cubicBezTo>
                        <a:pt x="30185" y="-329"/>
                        <a:pt x="13475" y="672"/>
                        <a:pt x="1463" y="1052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7" name="任意多边形: 形状 1886">
                  <a:extLst>
                    <a:ext uri="{FF2B5EF4-FFF2-40B4-BE49-F238E27FC236}">
                      <a16:creationId xmlns:a16="http://schemas.microsoft.com/office/drawing/2014/main" id="{6F4BBC8D-25D2-4182-0433-04D31310259E}"/>
                    </a:ext>
                  </a:extLst>
                </p:cNvPr>
                <p:cNvSpPr/>
                <p:nvPr/>
              </p:nvSpPr>
              <p:spPr>
                <a:xfrm>
                  <a:off x="7485423" y="2898742"/>
                  <a:ext cx="53593" cy="16490"/>
                </a:xfrm>
                <a:custGeom>
                  <a:avLst/>
                  <a:gdLst>
                    <a:gd name="connsiteX0" fmla="*/ 52208 w 53593"/>
                    <a:gd name="connsiteY0" fmla="*/ 16491 h 16490"/>
                    <a:gd name="connsiteX1" fmla="*/ 1309 w 53593"/>
                    <a:gd name="connsiteY1" fmla="*/ 8174 h 16490"/>
                    <a:gd name="connsiteX2" fmla="*/ 0 w 53593"/>
                    <a:gd name="connsiteY2" fmla="*/ 6249 h 16490"/>
                    <a:gd name="connsiteX3" fmla="*/ 53594 w 53593"/>
                    <a:gd name="connsiteY3" fmla="*/ 14643 h 16490"/>
                    <a:gd name="connsiteX4" fmla="*/ 52208 w 53593"/>
                    <a:gd name="connsiteY4" fmla="*/ 16491 h 1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6490">
                      <a:moveTo>
                        <a:pt x="52208" y="16491"/>
                      </a:moveTo>
                      <a:cubicBezTo>
                        <a:pt x="30955" y="705"/>
                        <a:pt x="15709" y="-1759"/>
                        <a:pt x="1309" y="8174"/>
                      </a:cubicBezTo>
                      <a:lnTo>
                        <a:pt x="0" y="6249"/>
                      </a:lnTo>
                      <a:cubicBezTo>
                        <a:pt x="15170" y="-4223"/>
                        <a:pt x="31725" y="-1605"/>
                        <a:pt x="53594" y="14643"/>
                      </a:cubicBezTo>
                      <a:lnTo>
                        <a:pt x="52208" y="16491"/>
                      </a:ln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8" name="任意多边形: 形状 1887">
                  <a:extLst>
                    <a:ext uri="{FF2B5EF4-FFF2-40B4-BE49-F238E27FC236}">
                      <a16:creationId xmlns:a16="http://schemas.microsoft.com/office/drawing/2014/main" id="{9355D8B2-12A3-308C-8CCC-2217F0317F20}"/>
                    </a:ext>
                  </a:extLst>
                </p:cNvPr>
                <p:cNvSpPr/>
                <p:nvPr/>
              </p:nvSpPr>
              <p:spPr>
                <a:xfrm>
                  <a:off x="7485346" y="2925347"/>
                  <a:ext cx="53593" cy="13756"/>
                </a:xfrm>
                <a:custGeom>
                  <a:avLst/>
                  <a:gdLst>
                    <a:gd name="connsiteX0" fmla="*/ 52362 w 53593"/>
                    <a:gd name="connsiteY0" fmla="*/ 13679 h 13756"/>
                    <a:gd name="connsiteX1" fmla="*/ 1386 w 53593"/>
                    <a:gd name="connsiteY1" fmla="*/ 8520 h 13756"/>
                    <a:gd name="connsiteX2" fmla="*/ 0 w 53593"/>
                    <a:gd name="connsiteY2" fmla="*/ 6672 h 13756"/>
                    <a:gd name="connsiteX3" fmla="*/ 53594 w 53593"/>
                    <a:gd name="connsiteY3" fmla="*/ 11754 h 13756"/>
                    <a:gd name="connsiteX4" fmla="*/ 52362 w 53593"/>
                    <a:gd name="connsiteY4" fmla="*/ 13756 h 13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3756">
                      <a:moveTo>
                        <a:pt x="52362" y="13679"/>
                      </a:moveTo>
                      <a:cubicBezTo>
                        <a:pt x="30108" y="204"/>
                        <a:pt x="14400" y="-1337"/>
                        <a:pt x="1386" y="8520"/>
                      </a:cubicBezTo>
                      <a:lnTo>
                        <a:pt x="0" y="6672"/>
                      </a:lnTo>
                      <a:cubicBezTo>
                        <a:pt x="13706" y="-3647"/>
                        <a:pt x="30724" y="-2030"/>
                        <a:pt x="53594" y="11754"/>
                      </a:cubicBezTo>
                      <a:lnTo>
                        <a:pt x="52362" y="13756"/>
                      </a:ln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9" name="任意多边形: 形状 1888">
                  <a:extLst>
                    <a:ext uri="{FF2B5EF4-FFF2-40B4-BE49-F238E27FC236}">
                      <a16:creationId xmlns:a16="http://schemas.microsoft.com/office/drawing/2014/main" id="{A3ED3183-04D5-3F1D-649C-C49D48BFB129}"/>
                    </a:ext>
                  </a:extLst>
                </p:cNvPr>
                <p:cNvSpPr/>
                <p:nvPr/>
              </p:nvSpPr>
              <p:spPr>
                <a:xfrm>
                  <a:off x="7485423" y="2948495"/>
                  <a:ext cx="53439" cy="10474"/>
                </a:xfrm>
                <a:custGeom>
                  <a:avLst/>
                  <a:gdLst>
                    <a:gd name="connsiteX0" fmla="*/ 52362 w 53439"/>
                    <a:gd name="connsiteY0" fmla="*/ 10474 h 10474"/>
                    <a:gd name="connsiteX1" fmla="*/ 1232 w 53439"/>
                    <a:gd name="connsiteY1" fmla="*/ 9166 h 10474"/>
                    <a:gd name="connsiteX2" fmla="*/ 0 w 53439"/>
                    <a:gd name="connsiteY2" fmla="*/ 7163 h 10474"/>
                    <a:gd name="connsiteX3" fmla="*/ 53440 w 53439"/>
                    <a:gd name="connsiteY3" fmla="*/ 8396 h 10474"/>
                    <a:gd name="connsiteX4" fmla="*/ 52362 w 53439"/>
                    <a:gd name="connsiteY4" fmla="*/ 10397 h 104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10474">
                      <a:moveTo>
                        <a:pt x="52362" y="10474"/>
                      </a:moveTo>
                      <a:cubicBezTo>
                        <a:pt x="32880" y="-75"/>
                        <a:pt x="17095" y="-460"/>
                        <a:pt x="1232" y="9166"/>
                      </a:cubicBezTo>
                      <a:lnTo>
                        <a:pt x="0" y="7163"/>
                      </a:lnTo>
                      <a:cubicBezTo>
                        <a:pt x="16402" y="-2770"/>
                        <a:pt x="33342" y="-2385"/>
                        <a:pt x="53440" y="8396"/>
                      </a:cubicBezTo>
                      <a:lnTo>
                        <a:pt x="52362" y="10397"/>
                      </a:ln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90" name="任意多边形: 形状 1889">
                  <a:extLst>
                    <a:ext uri="{FF2B5EF4-FFF2-40B4-BE49-F238E27FC236}">
                      <a16:creationId xmlns:a16="http://schemas.microsoft.com/office/drawing/2014/main" id="{5DC95593-727E-D45C-9F4C-38B0DAD09384}"/>
                    </a:ext>
                  </a:extLst>
                </p:cNvPr>
                <p:cNvSpPr/>
                <p:nvPr/>
              </p:nvSpPr>
              <p:spPr>
                <a:xfrm>
                  <a:off x="7485577" y="2975742"/>
                  <a:ext cx="53131" cy="10178"/>
                </a:xfrm>
                <a:custGeom>
                  <a:avLst/>
                  <a:gdLst>
                    <a:gd name="connsiteX0" fmla="*/ 52208 w 53131"/>
                    <a:gd name="connsiteY0" fmla="*/ 10179 h 10178"/>
                    <a:gd name="connsiteX1" fmla="*/ 770 w 53131"/>
                    <a:gd name="connsiteY1" fmla="*/ 5713 h 10178"/>
                    <a:gd name="connsiteX2" fmla="*/ 0 w 53131"/>
                    <a:gd name="connsiteY2" fmla="*/ 3480 h 10178"/>
                    <a:gd name="connsiteX3" fmla="*/ 53132 w 53131"/>
                    <a:gd name="connsiteY3" fmla="*/ 8023 h 10178"/>
                    <a:gd name="connsiteX4" fmla="*/ 52131 w 53131"/>
                    <a:gd name="connsiteY4" fmla="*/ 10102 h 101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131" h="10178">
                      <a:moveTo>
                        <a:pt x="52208" y="10179"/>
                      </a:moveTo>
                      <a:cubicBezTo>
                        <a:pt x="34343" y="1554"/>
                        <a:pt x="17557" y="169"/>
                        <a:pt x="770" y="5713"/>
                      </a:cubicBezTo>
                      <a:lnTo>
                        <a:pt x="0" y="3480"/>
                      </a:lnTo>
                      <a:cubicBezTo>
                        <a:pt x="17326" y="-2373"/>
                        <a:pt x="34728" y="-833"/>
                        <a:pt x="53132" y="8023"/>
                      </a:cubicBezTo>
                      <a:lnTo>
                        <a:pt x="52131" y="10102"/>
                      </a:ln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91" name="图形 22">
                <a:extLst>
                  <a:ext uri="{FF2B5EF4-FFF2-40B4-BE49-F238E27FC236}">
                    <a16:creationId xmlns:a16="http://schemas.microsoft.com/office/drawing/2014/main" id="{B7C29CC3-5F41-E410-D3FC-F396CBA7B147}"/>
                  </a:ext>
                </a:extLst>
              </p:cNvPr>
              <p:cNvGrpSpPr/>
              <p:nvPr/>
            </p:nvGrpSpPr>
            <p:grpSpPr>
              <a:xfrm>
                <a:off x="7662452" y="1512400"/>
                <a:ext cx="8932" cy="1484301"/>
                <a:chOff x="7662452" y="1512400"/>
                <a:chExt cx="8932" cy="1484301"/>
              </a:xfrm>
              <a:solidFill>
                <a:srgbClr val="00FF00"/>
              </a:solidFill>
            </p:grpSpPr>
            <p:grpSp>
              <p:nvGrpSpPr>
                <p:cNvPr id="1892" name="图形 22">
                  <a:extLst>
                    <a:ext uri="{FF2B5EF4-FFF2-40B4-BE49-F238E27FC236}">
                      <a16:creationId xmlns:a16="http://schemas.microsoft.com/office/drawing/2014/main" id="{46022152-8BBF-F037-205A-63FC7B4DB8D4}"/>
                    </a:ext>
                  </a:extLst>
                </p:cNvPr>
                <p:cNvGrpSpPr/>
                <p:nvPr/>
              </p:nvGrpSpPr>
              <p:grpSpPr>
                <a:xfrm>
                  <a:off x="7662452" y="1512400"/>
                  <a:ext cx="8932" cy="100026"/>
                  <a:chOff x="7662452" y="1512400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893" name="任意多边形: 形状 1892">
                    <a:extLst>
                      <a:ext uri="{FF2B5EF4-FFF2-40B4-BE49-F238E27FC236}">
                        <a16:creationId xmlns:a16="http://schemas.microsoft.com/office/drawing/2014/main" id="{F5C99375-B0F6-5347-A7A4-F0D6C953BF80}"/>
                      </a:ext>
                    </a:extLst>
                  </p:cNvPr>
                  <p:cNvSpPr/>
                  <p:nvPr/>
                </p:nvSpPr>
                <p:spPr>
                  <a:xfrm>
                    <a:off x="7662452" y="1512400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94" name="任意多边形: 形状 1893">
                    <a:extLst>
                      <a:ext uri="{FF2B5EF4-FFF2-40B4-BE49-F238E27FC236}">
                        <a16:creationId xmlns:a16="http://schemas.microsoft.com/office/drawing/2014/main" id="{C36B30E7-62F9-73E6-909C-D109A1BCDB1C}"/>
                      </a:ext>
                    </a:extLst>
                  </p:cNvPr>
                  <p:cNvSpPr/>
                  <p:nvPr/>
                </p:nvSpPr>
                <p:spPr>
                  <a:xfrm>
                    <a:off x="7662452" y="1557292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95" name="任意多边形: 形状 1894">
                    <a:extLst>
                      <a:ext uri="{FF2B5EF4-FFF2-40B4-BE49-F238E27FC236}">
                        <a16:creationId xmlns:a16="http://schemas.microsoft.com/office/drawing/2014/main" id="{B9877AFE-151A-5668-48A4-5C1E6B5D5558}"/>
                      </a:ext>
                    </a:extLst>
                  </p:cNvPr>
                  <p:cNvSpPr/>
                  <p:nvPr/>
                </p:nvSpPr>
                <p:spPr>
                  <a:xfrm>
                    <a:off x="7662452" y="160210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896" name="图形 22">
                  <a:extLst>
                    <a:ext uri="{FF2B5EF4-FFF2-40B4-BE49-F238E27FC236}">
                      <a16:creationId xmlns:a16="http://schemas.microsoft.com/office/drawing/2014/main" id="{343CD490-672D-148F-30EE-36EEFE9CA6E6}"/>
                    </a:ext>
                  </a:extLst>
                </p:cNvPr>
                <p:cNvGrpSpPr/>
                <p:nvPr/>
              </p:nvGrpSpPr>
              <p:grpSpPr>
                <a:xfrm>
                  <a:off x="7662452" y="1672334"/>
                  <a:ext cx="8932" cy="100026"/>
                  <a:chOff x="7662452" y="1672334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897" name="任意多边形: 形状 1896">
                    <a:extLst>
                      <a:ext uri="{FF2B5EF4-FFF2-40B4-BE49-F238E27FC236}">
                        <a16:creationId xmlns:a16="http://schemas.microsoft.com/office/drawing/2014/main" id="{A3497E81-10B4-4D7F-ED21-3E57F73E72FB}"/>
                      </a:ext>
                    </a:extLst>
                  </p:cNvPr>
                  <p:cNvSpPr/>
                  <p:nvPr/>
                </p:nvSpPr>
                <p:spPr>
                  <a:xfrm>
                    <a:off x="7662452" y="1672334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98" name="任意多边形: 形状 1897">
                    <a:extLst>
                      <a:ext uri="{FF2B5EF4-FFF2-40B4-BE49-F238E27FC236}">
                        <a16:creationId xmlns:a16="http://schemas.microsoft.com/office/drawing/2014/main" id="{AC151F47-D8ED-76BF-0DB9-2811DD6C3EA4}"/>
                      </a:ext>
                    </a:extLst>
                  </p:cNvPr>
                  <p:cNvSpPr/>
                  <p:nvPr/>
                </p:nvSpPr>
                <p:spPr>
                  <a:xfrm>
                    <a:off x="7662452" y="171722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99" name="任意多边形: 形状 1898">
                    <a:extLst>
                      <a:ext uri="{FF2B5EF4-FFF2-40B4-BE49-F238E27FC236}">
                        <a16:creationId xmlns:a16="http://schemas.microsoft.com/office/drawing/2014/main" id="{CD30B025-0AA5-9692-F2BA-88C816932E6A}"/>
                      </a:ext>
                    </a:extLst>
                  </p:cNvPr>
                  <p:cNvSpPr/>
                  <p:nvPr/>
                </p:nvSpPr>
                <p:spPr>
                  <a:xfrm>
                    <a:off x="7662452" y="1762042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00" name="图形 22">
                  <a:extLst>
                    <a:ext uri="{FF2B5EF4-FFF2-40B4-BE49-F238E27FC236}">
                      <a16:creationId xmlns:a16="http://schemas.microsoft.com/office/drawing/2014/main" id="{9F010557-0DCA-2AC3-6F6B-6CA63DFD4BF8}"/>
                    </a:ext>
                  </a:extLst>
                </p:cNvPr>
                <p:cNvGrpSpPr/>
                <p:nvPr/>
              </p:nvGrpSpPr>
              <p:grpSpPr>
                <a:xfrm>
                  <a:off x="7662452" y="1895641"/>
                  <a:ext cx="8932" cy="100026"/>
                  <a:chOff x="7662452" y="1895641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901" name="任意多边形: 形状 1900">
                    <a:extLst>
                      <a:ext uri="{FF2B5EF4-FFF2-40B4-BE49-F238E27FC236}">
                        <a16:creationId xmlns:a16="http://schemas.microsoft.com/office/drawing/2014/main" id="{D9F5D06D-0164-019F-D198-5DA2F660AC52}"/>
                      </a:ext>
                    </a:extLst>
                  </p:cNvPr>
                  <p:cNvSpPr/>
                  <p:nvPr/>
                </p:nvSpPr>
                <p:spPr>
                  <a:xfrm>
                    <a:off x="7662452" y="1895641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2" name="任意多边形: 形状 1901">
                    <a:extLst>
                      <a:ext uri="{FF2B5EF4-FFF2-40B4-BE49-F238E27FC236}">
                        <a16:creationId xmlns:a16="http://schemas.microsoft.com/office/drawing/2014/main" id="{D6304286-0756-6626-1B61-5A2F3264EED5}"/>
                      </a:ext>
                    </a:extLst>
                  </p:cNvPr>
                  <p:cNvSpPr/>
                  <p:nvPr/>
                </p:nvSpPr>
                <p:spPr>
                  <a:xfrm>
                    <a:off x="7662452" y="194045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3" name="任意多边形: 形状 1902">
                    <a:extLst>
                      <a:ext uri="{FF2B5EF4-FFF2-40B4-BE49-F238E27FC236}">
                        <a16:creationId xmlns:a16="http://schemas.microsoft.com/office/drawing/2014/main" id="{C3FCFEC2-2837-493A-2D92-B76E2C90130F}"/>
                      </a:ext>
                    </a:extLst>
                  </p:cNvPr>
                  <p:cNvSpPr/>
                  <p:nvPr/>
                </p:nvSpPr>
                <p:spPr>
                  <a:xfrm>
                    <a:off x="7662452" y="1985349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04" name="图形 22">
                  <a:extLst>
                    <a:ext uri="{FF2B5EF4-FFF2-40B4-BE49-F238E27FC236}">
                      <a16:creationId xmlns:a16="http://schemas.microsoft.com/office/drawing/2014/main" id="{56274A35-485F-8CC9-637B-B098A2F3D62E}"/>
                    </a:ext>
                  </a:extLst>
                </p:cNvPr>
                <p:cNvGrpSpPr/>
                <p:nvPr/>
              </p:nvGrpSpPr>
              <p:grpSpPr>
                <a:xfrm>
                  <a:off x="7662452" y="2053189"/>
                  <a:ext cx="8932" cy="100026"/>
                  <a:chOff x="7662452" y="2053189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905" name="任意多边形: 形状 1904">
                    <a:extLst>
                      <a:ext uri="{FF2B5EF4-FFF2-40B4-BE49-F238E27FC236}">
                        <a16:creationId xmlns:a16="http://schemas.microsoft.com/office/drawing/2014/main" id="{F8D44FF7-6524-6938-6605-B90B66EBA074}"/>
                      </a:ext>
                    </a:extLst>
                  </p:cNvPr>
                  <p:cNvSpPr/>
                  <p:nvPr/>
                </p:nvSpPr>
                <p:spPr>
                  <a:xfrm>
                    <a:off x="7662452" y="2053189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6" name="任意多边形: 形状 1905">
                    <a:extLst>
                      <a:ext uri="{FF2B5EF4-FFF2-40B4-BE49-F238E27FC236}">
                        <a16:creationId xmlns:a16="http://schemas.microsoft.com/office/drawing/2014/main" id="{7C84CBEC-A4E9-C0F1-234A-29AA8373F93C}"/>
                      </a:ext>
                    </a:extLst>
                  </p:cNvPr>
                  <p:cNvSpPr/>
                  <p:nvPr/>
                </p:nvSpPr>
                <p:spPr>
                  <a:xfrm>
                    <a:off x="7662452" y="2098004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7" name="任意多边形: 形状 1906">
                    <a:extLst>
                      <a:ext uri="{FF2B5EF4-FFF2-40B4-BE49-F238E27FC236}">
                        <a16:creationId xmlns:a16="http://schemas.microsoft.com/office/drawing/2014/main" id="{ECC3FACD-9676-1663-726D-ABA1CDBE0328}"/>
                      </a:ext>
                    </a:extLst>
                  </p:cNvPr>
                  <p:cNvSpPr/>
                  <p:nvPr/>
                </p:nvSpPr>
                <p:spPr>
                  <a:xfrm>
                    <a:off x="7662452" y="214289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08" name="图形 22">
                  <a:extLst>
                    <a:ext uri="{FF2B5EF4-FFF2-40B4-BE49-F238E27FC236}">
                      <a16:creationId xmlns:a16="http://schemas.microsoft.com/office/drawing/2014/main" id="{8F354E8C-06E4-7C25-3D8B-8CF9F5179FB6}"/>
                    </a:ext>
                  </a:extLst>
                </p:cNvPr>
                <p:cNvGrpSpPr/>
                <p:nvPr/>
              </p:nvGrpSpPr>
              <p:grpSpPr>
                <a:xfrm>
                  <a:off x="7662452" y="2344720"/>
                  <a:ext cx="8932" cy="99949"/>
                  <a:chOff x="7662452" y="2344720"/>
                  <a:chExt cx="8932" cy="99949"/>
                </a:xfrm>
                <a:solidFill>
                  <a:srgbClr val="00FF00"/>
                </a:solidFill>
              </p:grpSpPr>
              <p:sp>
                <p:nvSpPr>
                  <p:cNvPr id="1909" name="任意多边形: 形状 1908">
                    <a:extLst>
                      <a:ext uri="{FF2B5EF4-FFF2-40B4-BE49-F238E27FC236}">
                        <a16:creationId xmlns:a16="http://schemas.microsoft.com/office/drawing/2014/main" id="{B6E14123-7E6B-6FB5-0D88-CB2D2C8A6E03}"/>
                      </a:ext>
                    </a:extLst>
                  </p:cNvPr>
                  <p:cNvSpPr/>
                  <p:nvPr/>
                </p:nvSpPr>
                <p:spPr>
                  <a:xfrm>
                    <a:off x="7662452" y="2344720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0" name="任意多边形: 形状 1909">
                    <a:extLst>
                      <a:ext uri="{FF2B5EF4-FFF2-40B4-BE49-F238E27FC236}">
                        <a16:creationId xmlns:a16="http://schemas.microsoft.com/office/drawing/2014/main" id="{8341B242-6323-510F-7B0E-FD340344C691}"/>
                      </a:ext>
                    </a:extLst>
                  </p:cNvPr>
                  <p:cNvSpPr/>
                  <p:nvPr/>
                </p:nvSpPr>
                <p:spPr>
                  <a:xfrm>
                    <a:off x="7662452" y="238953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1" name="任意多边形: 形状 1910">
                    <a:extLst>
                      <a:ext uri="{FF2B5EF4-FFF2-40B4-BE49-F238E27FC236}">
                        <a16:creationId xmlns:a16="http://schemas.microsoft.com/office/drawing/2014/main" id="{DB6B5BDA-C14E-2C1C-0035-7DA2FDD88264}"/>
                      </a:ext>
                    </a:extLst>
                  </p:cNvPr>
                  <p:cNvSpPr/>
                  <p:nvPr/>
                </p:nvSpPr>
                <p:spPr>
                  <a:xfrm>
                    <a:off x="7662452" y="2434351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12" name="图形 22">
                  <a:extLst>
                    <a:ext uri="{FF2B5EF4-FFF2-40B4-BE49-F238E27FC236}">
                      <a16:creationId xmlns:a16="http://schemas.microsoft.com/office/drawing/2014/main" id="{A097EAE4-E28F-44F0-09D0-EAE4507AC6E3}"/>
                    </a:ext>
                  </a:extLst>
                </p:cNvPr>
                <p:cNvGrpSpPr/>
                <p:nvPr/>
              </p:nvGrpSpPr>
              <p:grpSpPr>
                <a:xfrm>
                  <a:off x="7662452" y="2507196"/>
                  <a:ext cx="8932" cy="100026"/>
                  <a:chOff x="7662452" y="2507196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913" name="任意多边形: 形状 1912">
                    <a:extLst>
                      <a:ext uri="{FF2B5EF4-FFF2-40B4-BE49-F238E27FC236}">
                        <a16:creationId xmlns:a16="http://schemas.microsoft.com/office/drawing/2014/main" id="{AAA02356-4E0E-BFBE-A2D3-F5D2DED8BC87}"/>
                      </a:ext>
                    </a:extLst>
                  </p:cNvPr>
                  <p:cNvSpPr/>
                  <p:nvPr/>
                </p:nvSpPr>
                <p:spPr>
                  <a:xfrm>
                    <a:off x="7662452" y="250719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4" name="任意多边形: 形状 1913">
                    <a:extLst>
                      <a:ext uri="{FF2B5EF4-FFF2-40B4-BE49-F238E27FC236}">
                        <a16:creationId xmlns:a16="http://schemas.microsoft.com/office/drawing/2014/main" id="{63EDD0A3-DFF2-2877-3388-C6CE0F741BB0}"/>
                      </a:ext>
                    </a:extLst>
                  </p:cNvPr>
                  <p:cNvSpPr/>
                  <p:nvPr/>
                </p:nvSpPr>
                <p:spPr>
                  <a:xfrm>
                    <a:off x="7662452" y="2552011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5" name="任意多边形: 形状 1914">
                    <a:extLst>
                      <a:ext uri="{FF2B5EF4-FFF2-40B4-BE49-F238E27FC236}">
                        <a16:creationId xmlns:a16="http://schemas.microsoft.com/office/drawing/2014/main" id="{F3459A85-4E14-D8C5-18DD-CC08686BC64D}"/>
                      </a:ext>
                    </a:extLst>
                  </p:cNvPr>
                  <p:cNvSpPr/>
                  <p:nvPr/>
                </p:nvSpPr>
                <p:spPr>
                  <a:xfrm>
                    <a:off x="7662452" y="2596904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16" name="图形 22">
                  <a:extLst>
                    <a:ext uri="{FF2B5EF4-FFF2-40B4-BE49-F238E27FC236}">
                      <a16:creationId xmlns:a16="http://schemas.microsoft.com/office/drawing/2014/main" id="{F527B19C-EB1B-4EB1-E372-D46F499547D4}"/>
                    </a:ext>
                  </a:extLst>
                </p:cNvPr>
                <p:cNvGrpSpPr/>
                <p:nvPr/>
              </p:nvGrpSpPr>
              <p:grpSpPr>
                <a:xfrm>
                  <a:off x="7662452" y="2736279"/>
                  <a:ext cx="8932" cy="100026"/>
                  <a:chOff x="7662452" y="2736279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917" name="任意多边形: 形状 1916">
                    <a:extLst>
                      <a:ext uri="{FF2B5EF4-FFF2-40B4-BE49-F238E27FC236}">
                        <a16:creationId xmlns:a16="http://schemas.microsoft.com/office/drawing/2014/main" id="{AA52BE45-00FA-154F-D33E-57C770D256DA}"/>
                      </a:ext>
                    </a:extLst>
                  </p:cNvPr>
                  <p:cNvSpPr/>
                  <p:nvPr/>
                </p:nvSpPr>
                <p:spPr>
                  <a:xfrm>
                    <a:off x="7662452" y="2736279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8" name="任意多边形: 形状 1917">
                    <a:extLst>
                      <a:ext uri="{FF2B5EF4-FFF2-40B4-BE49-F238E27FC236}">
                        <a16:creationId xmlns:a16="http://schemas.microsoft.com/office/drawing/2014/main" id="{19093450-1BB4-A44A-95FD-15BB2F105D68}"/>
                      </a:ext>
                    </a:extLst>
                  </p:cNvPr>
                  <p:cNvSpPr/>
                  <p:nvPr/>
                </p:nvSpPr>
                <p:spPr>
                  <a:xfrm>
                    <a:off x="7662452" y="2781094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9" name="任意多边形: 形状 1918">
                    <a:extLst>
                      <a:ext uri="{FF2B5EF4-FFF2-40B4-BE49-F238E27FC236}">
                        <a16:creationId xmlns:a16="http://schemas.microsoft.com/office/drawing/2014/main" id="{FAAF4120-7B3F-D5E0-EB8B-13847C0C16FD}"/>
                      </a:ext>
                    </a:extLst>
                  </p:cNvPr>
                  <p:cNvSpPr/>
                  <p:nvPr/>
                </p:nvSpPr>
                <p:spPr>
                  <a:xfrm>
                    <a:off x="7662452" y="282598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20" name="图形 22">
                  <a:extLst>
                    <a:ext uri="{FF2B5EF4-FFF2-40B4-BE49-F238E27FC236}">
                      <a16:creationId xmlns:a16="http://schemas.microsoft.com/office/drawing/2014/main" id="{F8732B0F-D051-9D8F-4C27-62BF3D65359E}"/>
                    </a:ext>
                  </a:extLst>
                </p:cNvPr>
                <p:cNvGrpSpPr/>
                <p:nvPr/>
              </p:nvGrpSpPr>
              <p:grpSpPr>
                <a:xfrm>
                  <a:off x="7662452" y="2896675"/>
                  <a:ext cx="8932" cy="100026"/>
                  <a:chOff x="7662452" y="2896675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921" name="任意多边形: 形状 1920">
                    <a:extLst>
                      <a:ext uri="{FF2B5EF4-FFF2-40B4-BE49-F238E27FC236}">
                        <a16:creationId xmlns:a16="http://schemas.microsoft.com/office/drawing/2014/main" id="{ABD78613-9B74-C814-2859-41E84BE2B913}"/>
                      </a:ext>
                    </a:extLst>
                  </p:cNvPr>
                  <p:cNvSpPr/>
                  <p:nvPr/>
                </p:nvSpPr>
                <p:spPr>
                  <a:xfrm>
                    <a:off x="7662452" y="2896675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2" name="任意多边形: 形状 1921">
                    <a:extLst>
                      <a:ext uri="{FF2B5EF4-FFF2-40B4-BE49-F238E27FC236}">
                        <a16:creationId xmlns:a16="http://schemas.microsoft.com/office/drawing/2014/main" id="{73C88842-7B94-37DF-259C-FB5DBD9D7DBD}"/>
                      </a:ext>
                    </a:extLst>
                  </p:cNvPr>
                  <p:cNvSpPr/>
                  <p:nvPr/>
                </p:nvSpPr>
                <p:spPr>
                  <a:xfrm>
                    <a:off x="7662452" y="294156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9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9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9"/>
                        </a:moveTo>
                        <a:cubicBezTo>
                          <a:pt x="1925" y="10319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9"/>
                          <a:pt x="4466" y="10319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3" name="任意多边形: 形状 1922">
                    <a:extLst>
                      <a:ext uri="{FF2B5EF4-FFF2-40B4-BE49-F238E27FC236}">
                        <a16:creationId xmlns:a16="http://schemas.microsoft.com/office/drawing/2014/main" id="{CE3AB813-B124-BE0A-55FF-DFF4099D6121}"/>
                      </a:ext>
                    </a:extLst>
                  </p:cNvPr>
                  <p:cNvSpPr/>
                  <p:nvPr/>
                </p:nvSpPr>
                <p:spPr>
                  <a:xfrm>
                    <a:off x="7662452" y="2986383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924" name="图形 22">
                <a:extLst>
                  <a:ext uri="{FF2B5EF4-FFF2-40B4-BE49-F238E27FC236}">
                    <a16:creationId xmlns:a16="http://schemas.microsoft.com/office/drawing/2014/main" id="{C41BC3B1-93CF-D5B3-06B5-9FEFEC85E336}"/>
                  </a:ext>
                </a:extLst>
              </p:cNvPr>
              <p:cNvGrpSpPr/>
              <p:nvPr/>
            </p:nvGrpSpPr>
            <p:grpSpPr>
              <a:xfrm>
                <a:off x="7689942" y="1494766"/>
                <a:ext cx="8932" cy="1501935"/>
                <a:chOff x="7689942" y="1494766"/>
                <a:chExt cx="8932" cy="1501935"/>
              </a:xfrm>
              <a:solidFill>
                <a:srgbClr val="FFFF00"/>
              </a:solidFill>
            </p:grpSpPr>
            <p:grpSp>
              <p:nvGrpSpPr>
                <p:cNvPr id="1925" name="图形 22">
                  <a:extLst>
                    <a:ext uri="{FF2B5EF4-FFF2-40B4-BE49-F238E27FC236}">
                      <a16:creationId xmlns:a16="http://schemas.microsoft.com/office/drawing/2014/main" id="{6EC65A20-8420-EEFB-D540-458B6E8A5034}"/>
                    </a:ext>
                  </a:extLst>
                </p:cNvPr>
                <p:cNvGrpSpPr/>
                <p:nvPr/>
              </p:nvGrpSpPr>
              <p:grpSpPr>
                <a:xfrm>
                  <a:off x="7689942" y="1494766"/>
                  <a:ext cx="8932" cy="101104"/>
                  <a:chOff x="7689942" y="1494766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26" name="任意多边形: 形状 1925">
                    <a:extLst>
                      <a:ext uri="{FF2B5EF4-FFF2-40B4-BE49-F238E27FC236}">
                        <a16:creationId xmlns:a16="http://schemas.microsoft.com/office/drawing/2014/main" id="{BF1CBCE9-BA45-5A46-438E-C4FBBDF8D371}"/>
                      </a:ext>
                    </a:extLst>
                  </p:cNvPr>
                  <p:cNvSpPr/>
                  <p:nvPr/>
                </p:nvSpPr>
                <p:spPr>
                  <a:xfrm>
                    <a:off x="7689942" y="149476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7" name="任意多边形: 形状 1926">
                    <a:extLst>
                      <a:ext uri="{FF2B5EF4-FFF2-40B4-BE49-F238E27FC236}">
                        <a16:creationId xmlns:a16="http://schemas.microsoft.com/office/drawing/2014/main" id="{3618672F-DFD6-B4C2-C096-585A043B66FF}"/>
                      </a:ext>
                    </a:extLst>
                  </p:cNvPr>
                  <p:cNvSpPr/>
                  <p:nvPr/>
                </p:nvSpPr>
                <p:spPr>
                  <a:xfrm>
                    <a:off x="7689942" y="154019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8" name="任意多边形: 形状 1927">
                    <a:extLst>
                      <a:ext uri="{FF2B5EF4-FFF2-40B4-BE49-F238E27FC236}">
                        <a16:creationId xmlns:a16="http://schemas.microsoft.com/office/drawing/2014/main" id="{BE238A15-C72E-BFF5-0CEB-13CF96EBB878}"/>
                      </a:ext>
                    </a:extLst>
                  </p:cNvPr>
                  <p:cNvSpPr/>
                  <p:nvPr/>
                </p:nvSpPr>
                <p:spPr>
                  <a:xfrm>
                    <a:off x="7689942" y="1585552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29" name="图形 22">
                  <a:extLst>
                    <a:ext uri="{FF2B5EF4-FFF2-40B4-BE49-F238E27FC236}">
                      <a16:creationId xmlns:a16="http://schemas.microsoft.com/office/drawing/2014/main" id="{64B06C94-8127-CD8F-13C0-E2F765FF31AE}"/>
                    </a:ext>
                  </a:extLst>
                </p:cNvPr>
                <p:cNvGrpSpPr/>
                <p:nvPr/>
              </p:nvGrpSpPr>
              <p:grpSpPr>
                <a:xfrm>
                  <a:off x="7689942" y="1656625"/>
                  <a:ext cx="8932" cy="101104"/>
                  <a:chOff x="7689942" y="1656625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30" name="任意多边形: 形状 1929">
                    <a:extLst>
                      <a:ext uri="{FF2B5EF4-FFF2-40B4-BE49-F238E27FC236}">
                        <a16:creationId xmlns:a16="http://schemas.microsoft.com/office/drawing/2014/main" id="{403EFAA0-6D22-1409-BCA3-466795C1A71E}"/>
                      </a:ext>
                    </a:extLst>
                  </p:cNvPr>
                  <p:cNvSpPr/>
                  <p:nvPr/>
                </p:nvSpPr>
                <p:spPr>
                  <a:xfrm>
                    <a:off x="7689942" y="1656625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1" name="任意多边形: 形状 1930">
                    <a:extLst>
                      <a:ext uri="{FF2B5EF4-FFF2-40B4-BE49-F238E27FC236}">
                        <a16:creationId xmlns:a16="http://schemas.microsoft.com/office/drawing/2014/main" id="{CA4100B7-96EA-468E-380F-CAA89B8B213A}"/>
                      </a:ext>
                    </a:extLst>
                  </p:cNvPr>
                  <p:cNvSpPr/>
                  <p:nvPr/>
                </p:nvSpPr>
                <p:spPr>
                  <a:xfrm>
                    <a:off x="7689942" y="170205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2" name="任意多边形: 形状 1931">
                    <a:extLst>
                      <a:ext uri="{FF2B5EF4-FFF2-40B4-BE49-F238E27FC236}">
                        <a16:creationId xmlns:a16="http://schemas.microsoft.com/office/drawing/2014/main" id="{563FA499-66C3-F49D-A38D-349066A078DC}"/>
                      </a:ext>
                    </a:extLst>
                  </p:cNvPr>
                  <p:cNvSpPr/>
                  <p:nvPr/>
                </p:nvSpPr>
                <p:spPr>
                  <a:xfrm>
                    <a:off x="7689942" y="1747411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33" name="图形 22">
                  <a:extLst>
                    <a:ext uri="{FF2B5EF4-FFF2-40B4-BE49-F238E27FC236}">
                      <a16:creationId xmlns:a16="http://schemas.microsoft.com/office/drawing/2014/main" id="{1FFF9D81-E818-223C-E0D5-5CAB9F7A0E97}"/>
                    </a:ext>
                  </a:extLst>
                </p:cNvPr>
                <p:cNvGrpSpPr/>
                <p:nvPr/>
              </p:nvGrpSpPr>
              <p:grpSpPr>
                <a:xfrm>
                  <a:off x="7689942" y="1882628"/>
                  <a:ext cx="8932" cy="101027"/>
                  <a:chOff x="7689942" y="1882628"/>
                  <a:chExt cx="8932" cy="101027"/>
                </a:xfrm>
                <a:solidFill>
                  <a:srgbClr val="FFFF00"/>
                </a:solidFill>
              </p:grpSpPr>
              <p:sp>
                <p:nvSpPr>
                  <p:cNvPr id="1934" name="任意多边形: 形状 1933">
                    <a:extLst>
                      <a:ext uri="{FF2B5EF4-FFF2-40B4-BE49-F238E27FC236}">
                        <a16:creationId xmlns:a16="http://schemas.microsoft.com/office/drawing/2014/main" id="{15729A76-F9D9-484A-6E29-994CB465035A}"/>
                      </a:ext>
                    </a:extLst>
                  </p:cNvPr>
                  <p:cNvSpPr/>
                  <p:nvPr/>
                </p:nvSpPr>
                <p:spPr>
                  <a:xfrm>
                    <a:off x="7689942" y="1882628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5" name="任意多边形: 形状 1934">
                    <a:extLst>
                      <a:ext uri="{FF2B5EF4-FFF2-40B4-BE49-F238E27FC236}">
                        <a16:creationId xmlns:a16="http://schemas.microsoft.com/office/drawing/2014/main" id="{737FB016-5CC9-4A95-037E-0F27C77B03A9}"/>
                      </a:ext>
                    </a:extLst>
                  </p:cNvPr>
                  <p:cNvSpPr/>
                  <p:nvPr/>
                </p:nvSpPr>
                <p:spPr>
                  <a:xfrm>
                    <a:off x="7689942" y="1927982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6" name="任意多边形: 形状 1935">
                    <a:extLst>
                      <a:ext uri="{FF2B5EF4-FFF2-40B4-BE49-F238E27FC236}">
                        <a16:creationId xmlns:a16="http://schemas.microsoft.com/office/drawing/2014/main" id="{80049FEA-4A07-FD7A-E4F6-9192C73B3699}"/>
                      </a:ext>
                    </a:extLst>
                  </p:cNvPr>
                  <p:cNvSpPr/>
                  <p:nvPr/>
                </p:nvSpPr>
                <p:spPr>
                  <a:xfrm>
                    <a:off x="7689942" y="197333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37" name="图形 22">
                  <a:extLst>
                    <a:ext uri="{FF2B5EF4-FFF2-40B4-BE49-F238E27FC236}">
                      <a16:creationId xmlns:a16="http://schemas.microsoft.com/office/drawing/2014/main" id="{079CF86F-6FD1-6220-255F-A99DF6AFADF1}"/>
                    </a:ext>
                  </a:extLst>
                </p:cNvPr>
                <p:cNvGrpSpPr/>
                <p:nvPr/>
              </p:nvGrpSpPr>
              <p:grpSpPr>
                <a:xfrm>
                  <a:off x="7689942" y="2042023"/>
                  <a:ext cx="8932" cy="101104"/>
                  <a:chOff x="7689942" y="2042023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38" name="任意多边形: 形状 1937">
                    <a:extLst>
                      <a:ext uri="{FF2B5EF4-FFF2-40B4-BE49-F238E27FC236}">
                        <a16:creationId xmlns:a16="http://schemas.microsoft.com/office/drawing/2014/main" id="{34F59E36-BD8F-BD75-4C6B-082E5631AF2A}"/>
                      </a:ext>
                    </a:extLst>
                  </p:cNvPr>
                  <p:cNvSpPr/>
                  <p:nvPr/>
                </p:nvSpPr>
                <p:spPr>
                  <a:xfrm>
                    <a:off x="7689942" y="2042023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9" name="任意多边形: 形状 1938">
                    <a:extLst>
                      <a:ext uri="{FF2B5EF4-FFF2-40B4-BE49-F238E27FC236}">
                        <a16:creationId xmlns:a16="http://schemas.microsoft.com/office/drawing/2014/main" id="{EEC68B52-E600-839B-0F2E-ABAA48CF9800}"/>
                      </a:ext>
                    </a:extLst>
                  </p:cNvPr>
                  <p:cNvSpPr/>
                  <p:nvPr/>
                </p:nvSpPr>
                <p:spPr>
                  <a:xfrm>
                    <a:off x="7689942" y="2087378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0" name="任意多边形: 形状 1939">
                    <a:extLst>
                      <a:ext uri="{FF2B5EF4-FFF2-40B4-BE49-F238E27FC236}">
                        <a16:creationId xmlns:a16="http://schemas.microsoft.com/office/drawing/2014/main" id="{E59AFFCD-9514-16CC-42E3-4FE92BA3879C}"/>
                      </a:ext>
                    </a:extLst>
                  </p:cNvPr>
                  <p:cNvSpPr/>
                  <p:nvPr/>
                </p:nvSpPr>
                <p:spPr>
                  <a:xfrm>
                    <a:off x="7689942" y="2132809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41" name="图形 22">
                  <a:extLst>
                    <a:ext uri="{FF2B5EF4-FFF2-40B4-BE49-F238E27FC236}">
                      <a16:creationId xmlns:a16="http://schemas.microsoft.com/office/drawing/2014/main" id="{0938D42B-A2C2-A2F9-5460-1D9AFF4CC953}"/>
                    </a:ext>
                  </a:extLst>
                </p:cNvPr>
                <p:cNvGrpSpPr/>
                <p:nvPr/>
              </p:nvGrpSpPr>
              <p:grpSpPr>
                <a:xfrm>
                  <a:off x="7689942" y="2337020"/>
                  <a:ext cx="8932" cy="101104"/>
                  <a:chOff x="7689942" y="2337020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42" name="任意多边形: 形状 1941">
                    <a:extLst>
                      <a:ext uri="{FF2B5EF4-FFF2-40B4-BE49-F238E27FC236}">
                        <a16:creationId xmlns:a16="http://schemas.microsoft.com/office/drawing/2014/main" id="{497BCBE8-B84D-66FE-E036-CA6E5594CE40}"/>
                      </a:ext>
                    </a:extLst>
                  </p:cNvPr>
                  <p:cNvSpPr/>
                  <p:nvPr/>
                </p:nvSpPr>
                <p:spPr>
                  <a:xfrm>
                    <a:off x="7689942" y="2337020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3" name="任意多边形: 形状 1942">
                    <a:extLst>
                      <a:ext uri="{FF2B5EF4-FFF2-40B4-BE49-F238E27FC236}">
                        <a16:creationId xmlns:a16="http://schemas.microsoft.com/office/drawing/2014/main" id="{B315761D-B83B-3CC8-AE39-7AB959458513}"/>
                      </a:ext>
                    </a:extLst>
                  </p:cNvPr>
                  <p:cNvSpPr/>
                  <p:nvPr/>
                </p:nvSpPr>
                <p:spPr>
                  <a:xfrm>
                    <a:off x="7689942" y="2382375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4" name="任意多边形: 形状 1943">
                    <a:extLst>
                      <a:ext uri="{FF2B5EF4-FFF2-40B4-BE49-F238E27FC236}">
                        <a16:creationId xmlns:a16="http://schemas.microsoft.com/office/drawing/2014/main" id="{60937534-BF51-1BEE-ABA2-F31B0AA309B6}"/>
                      </a:ext>
                    </a:extLst>
                  </p:cNvPr>
                  <p:cNvSpPr/>
                  <p:nvPr/>
                </p:nvSpPr>
                <p:spPr>
                  <a:xfrm>
                    <a:off x="7689942" y="242780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45" name="图形 22">
                  <a:extLst>
                    <a:ext uri="{FF2B5EF4-FFF2-40B4-BE49-F238E27FC236}">
                      <a16:creationId xmlns:a16="http://schemas.microsoft.com/office/drawing/2014/main" id="{DDA03C9E-5F56-BE71-2A69-FFD028F8ADE2}"/>
                    </a:ext>
                  </a:extLst>
                </p:cNvPr>
                <p:cNvGrpSpPr/>
                <p:nvPr/>
              </p:nvGrpSpPr>
              <p:grpSpPr>
                <a:xfrm>
                  <a:off x="7689942" y="2501498"/>
                  <a:ext cx="8932" cy="101027"/>
                  <a:chOff x="7689942" y="2501498"/>
                  <a:chExt cx="8932" cy="101027"/>
                </a:xfrm>
                <a:solidFill>
                  <a:srgbClr val="FFFF00"/>
                </a:solidFill>
              </p:grpSpPr>
              <p:sp>
                <p:nvSpPr>
                  <p:cNvPr id="1946" name="任意多边形: 形状 1945">
                    <a:extLst>
                      <a:ext uri="{FF2B5EF4-FFF2-40B4-BE49-F238E27FC236}">
                        <a16:creationId xmlns:a16="http://schemas.microsoft.com/office/drawing/2014/main" id="{25B43F84-DCF5-64ED-F53A-3E883DC6CA84}"/>
                      </a:ext>
                    </a:extLst>
                  </p:cNvPr>
                  <p:cNvSpPr/>
                  <p:nvPr/>
                </p:nvSpPr>
                <p:spPr>
                  <a:xfrm>
                    <a:off x="7689942" y="2501498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7" name="任意多边形: 形状 1946">
                    <a:extLst>
                      <a:ext uri="{FF2B5EF4-FFF2-40B4-BE49-F238E27FC236}">
                        <a16:creationId xmlns:a16="http://schemas.microsoft.com/office/drawing/2014/main" id="{F88B26D7-8C66-367C-C40A-CDD81DB77BFB}"/>
                      </a:ext>
                    </a:extLst>
                  </p:cNvPr>
                  <p:cNvSpPr/>
                  <p:nvPr/>
                </p:nvSpPr>
                <p:spPr>
                  <a:xfrm>
                    <a:off x="7689942" y="2546852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8" name="任意多边形: 形状 1947">
                    <a:extLst>
                      <a:ext uri="{FF2B5EF4-FFF2-40B4-BE49-F238E27FC236}">
                        <a16:creationId xmlns:a16="http://schemas.microsoft.com/office/drawing/2014/main" id="{C7CEE941-520D-9F34-FEE5-59789F8A9B02}"/>
                      </a:ext>
                    </a:extLst>
                  </p:cNvPr>
                  <p:cNvSpPr/>
                  <p:nvPr/>
                </p:nvSpPr>
                <p:spPr>
                  <a:xfrm>
                    <a:off x="7689942" y="259220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49" name="图形 22">
                  <a:extLst>
                    <a:ext uri="{FF2B5EF4-FFF2-40B4-BE49-F238E27FC236}">
                      <a16:creationId xmlns:a16="http://schemas.microsoft.com/office/drawing/2014/main" id="{86F83F06-4ED7-29AB-FF9A-892B3E1B60AB}"/>
                    </a:ext>
                  </a:extLst>
                </p:cNvPr>
                <p:cNvGrpSpPr/>
                <p:nvPr/>
              </p:nvGrpSpPr>
              <p:grpSpPr>
                <a:xfrm>
                  <a:off x="7689942" y="2733275"/>
                  <a:ext cx="8932" cy="101104"/>
                  <a:chOff x="7689942" y="2733275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50" name="任意多边形: 形状 1949">
                    <a:extLst>
                      <a:ext uri="{FF2B5EF4-FFF2-40B4-BE49-F238E27FC236}">
                        <a16:creationId xmlns:a16="http://schemas.microsoft.com/office/drawing/2014/main" id="{5D6E4216-6C26-B2DD-0766-AF4CC7695C25}"/>
                      </a:ext>
                    </a:extLst>
                  </p:cNvPr>
                  <p:cNvSpPr/>
                  <p:nvPr/>
                </p:nvSpPr>
                <p:spPr>
                  <a:xfrm>
                    <a:off x="7689942" y="2733275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1" name="任意多边形: 形状 1950">
                    <a:extLst>
                      <a:ext uri="{FF2B5EF4-FFF2-40B4-BE49-F238E27FC236}">
                        <a16:creationId xmlns:a16="http://schemas.microsoft.com/office/drawing/2014/main" id="{F0CF7169-846B-744D-DE79-12A08208183E}"/>
                      </a:ext>
                    </a:extLst>
                  </p:cNvPr>
                  <p:cNvSpPr/>
                  <p:nvPr/>
                </p:nvSpPr>
                <p:spPr>
                  <a:xfrm>
                    <a:off x="7689942" y="2778630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2" name="任意多边形: 形状 1951">
                    <a:extLst>
                      <a:ext uri="{FF2B5EF4-FFF2-40B4-BE49-F238E27FC236}">
                        <a16:creationId xmlns:a16="http://schemas.microsoft.com/office/drawing/2014/main" id="{EF5E3426-9AFF-A719-D3FC-8B45A09CC3D9}"/>
                      </a:ext>
                    </a:extLst>
                  </p:cNvPr>
                  <p:cNvSpPr/>
                  <p:nvPr/>
                </p:nvSpPr>
                <p:spPr>
                  <a:xfrm>
                    <a:off x="7689942" y="2824061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53" name="图形 22">
                  <a:extLst>
                    <a:ext uri="{FF2B5EF4-FFF2-40B4-BE49-F238E27FC236}">
                      <a16:creationId xmlns:a16="http://schemas.microsoft.com/office/drawing/2014/main" id="{EEA78832-4DD8-3B2E-9370-C587B2E1648B}"/>
                    </a:ext>
                  </a:extLst>
                </p:cNvPr>
                <p:cNvGrpSpPr/>
                <p:nvPr/>
              </p:nvGrpSpPr>
              <p:grpSpPr>
                <a:xfrm>
                  <a:off x="7689942" y="2895597"/>
                  <a:ext cx="8932" cy="101104"/>
                  <a:chOff x="7689942" y="2895597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54" name="任意多边形: 形状 1953">
                    <a:extLst>
                      <a:ext uri="{FF2B5EF4-FFF2-40B4-BE49-F238E27FC236}">
                        <a16:creationId xmlns:a16="http://schemas.microsoft.com/office/drawing/2014/main" id="{C664BC06-B76D-37D1-992C-1E334AE09044}"/>
                      </a:ext>
                    </a:extLst>
                  </p:cNvPr>
                  <p:cNvSpPr/>
                  <p:nvPr/>
                </p:nvSpPr>
                <p:spPr>
                  <a:xfrm>
                    <a:off x="7689942" y="289559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9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9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9"/>
                        </a:moveTo>
                        <a:cubicBezTo>
                          <a:pt x="1925" y="10319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9"/>
                          <a:pt x="4466" y="10319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5" name="任意多边形: 形状 1954">
                    <a:extLst>
                      <a:ext uri="{FF2B5EF4-FFF2-40B4-BE49-F238E27FC236}">
                        <a16:creationId xmlns:a16="http://schemas.microsoft.com/office/drawing/2014/main" id="{2C336200-A5C8-35EE-0A35-EBF9AF243DD3}"/>
                      </a:ext>
                    </a:extLst>
                  </p:cNvPr>
                  <p:cNvSpPr/>
                  <p:nvPr/>
                </p:nvSpPr>
                <p:spPr>
                  <a:xfrm>
                    <a:off x="7689942" y="2941028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6" name="任意多边形: 形状 1955">
                    <a:extLst>
                      <a:ext uri="{FF2B5EF4-FFF2-40B4-BE49-F238E27FC236}">
                        <a16:creationId xmlns:a16="http://schemas.microsoft.com/office/drawing/2014/main" id="{B2ABF561-5EB2-D9A6-7098-4D0689E2418A}"/>
                      </a:ext>
                    </a:extLst>
                  </p:cNvPr>
                  <p:cNvSpPr/>
                  <p:nvPr/>
                </p:nvSpPr>
                <p:spPr>
                  <a:xfrm>
                    <a:off x="7689942" y="2986383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957" name="图形 22">
                <a:extLst>
                  <a:ext uri="{FF2B5EF4-FFF2-40B4-BE49-F238E27FC236}">
                    <a16:creationId xmlns:a16="http://schemas.microsoft.com/office/drawing/2014/main" id="{B8A827ED-3DFB-24F6-737C-EFB202D83FF1}"/>
                  </a:ext>
                </a:extLst>
              </p:cNvPr>
              <p:cNvGrpSpPr/>
              <p:nvPr/>
            </p:nvGrpSpPr>
            <p:grpSpPr>
              <a:xfrm>
                <a:off x="7293455" y="1668330"/>
                <a:ext cx="7084" cy="1253679"/>
                <a:chOff x="7293455" y="1668330"/>
                <a:chExt cx="7084" cy="1253679"/>
              </a:xfrm>
              <a:solidFill>
                <a:srgbClr val="00FF00"/>
              </a:solidFill>
            </p:grpSpPr>
            <p:grpSp>
              <p:nvGrpSpPr>
                <p:cNvPr id="1958" name="图形 22">
                  <a:extLst>
                    <a:ext uri="{FF2B5EF4-FFF2-40B4-BE49-F238E27FC236}">
                      <a16:creationId xmlns:a16="http://schemas.microsoft.com/office/drawing/2014/main" id="{D325844E-39D3-8841-A357-852FA7470B01}"/>
                    </a:ext>
                  </a:extLst>
                </p:cNvPr>
                <p:cNvGrpSpPr/>
                <p:nvPr/>
              </p:nvGrpSpPr>
              <p:grpSpPr>
                <a:xfrm>
                  <a:off x="7293455" y="1668330"/>
                  <a:ext cx="7084" cy="83778"/>
                  <a:chOff x="7293455" y="1668330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59" name="任意多边形: 形状 1958">
                    <a:extLst>
                      <a:ext uri="{FF2B5EF4-FFF2-40B4-BE49-F238E27FC236}">
                        <a16:creationId xmlns:a16="http://schemas.microsoft.com/office/drawing/2014/main" id="{C941D764-0751-BB4E-BCF5-3B260EC96F70}"/>
                      </a:ext>
                    </a:extLst>
                  </p:cNvPr>
                  <p:cNvSpPr/>
                  <p:nvPr/>
                </p:nvSpPr>
                <p:spPr>
                  <a:xfrm>
                    <a:off x="7293455" y="166833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0" name="任意多边形: 形状 1959">
                    <a:extLst>
                      <a:ext uri="{FF2B5EF4-FFF2-40B4-BE49-F238E27FC236}">
                        <a16:creationId xmlns:a16="http://schemas.microsoft.com/office/drawing/2014/main" id="{C0536FDB-985F-AC28-87F8-408A57E3C16F}"/>
                      </a:ext>
                    </a:extLst>
                  </p:cNvPr>
                  <p:cNvSpPr/>
                  <p:nvPr/>
                </p:nvSpPr>
                <p:spPr>
                  <a:xfrm>
                    <a:off x="7293455" y="170621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1" name="任意多边形: 形状 1960">
                    <a:extLst>
                      <a:ext uri="{FF2B5EF4-FFF2-40B4-BE49-F238E27FC236}">
                        <a16:creationId xmlns:a16="http://schemas.microsoft.com/office/drawing/2014/main" id="{F21F001E-2078-359F-EB7D-10D060C421E7}"/>
                      </a:ext>
                    </a:extLst>
                  </p:cNvPr>
                  <p:cNvSpPr/>
                  <p:nvPr/>
                </p:nvSpPr>
                <p:spPr>
                  <a:xfrm>
                    <a:off x="7293455" y="174410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62" name="图形 22">
                  <a:extLst>
                    <a:ext uri="{FF2B5EF4-FFF2-40B4-BE49-F238E27FC236}">
                      <a16:creationId xmlns:a16="http://schemas.microsoft.com/office/drawing/2014/main" id="{619B0A5B-D740-A39D-ED7F-A2E5398FB204}"/>
                    </a:ext>
                  </a:extLst>
                </p:cNvPr>
                <p:cNvGrpSpPr/>
                <p:nvPr/>
              </p:nvGrpSpPr>
              <p:grpSpPr>
                <a:xfrm>
                  <a:off x="7293455" y="1803469"/>
                  <a:ext cx="7084" cy="83855"/>
                  <a:chOff x="7293455" y="1803469"/>
                  <a:chExt cx="7084" cy="83855"/>
                </a:xfrm>
                <a:solidFill>
                  <a:srgbClr val="00FF00"/>
                </a:solidFill>
              </p:grpSpPr>
              <p:sp>
                <p:nvSpPr>
                  <p:cNvPr id="1963" name="任意多边形: 形状 1962">
                    <a:extLst>
                      <a:ext uri="{FF2B5EF4-FFF2-40B4-BE49-F238E27FC236}">
                        <a16:creationId xmlns:a16="http://schemas.microsoft.com/office/drawing/2014/main" id="{920C700B-94C2-78D1-179D-E844EDA8BB64}"/>
                      </a:ext>
                    </a:extLst>
                  </p:cNvPr>
                  <p:cNvSpPr/>
                  <p:nvPr/>
                </p:nvSpPr>
                <p:spPr>
                  <a:xfrm>
                    <a:off x="7293455" y="180346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4" name="任意多边形: 形状 1963">
                    <a:extLst>
                      <a:ext uri="{FF2B5EF4-FFF2-40B4-BE49-F238E27FC236}">
                        <a16:creationId xmlns:a16="http://schemas.microsoft.com/office/drawing/2014/main" id="{ED21B37C-5D05-50DD-A477-EEEA2D5BEF09}"/>
                      </a:ext>
                    </a:extLst>
                  </p:cNvPr>
                  <p:cNvSpPr/>
                  <p:nvPr/>
                </p:nvSpPr>
                <p:spPr>
                  <a:xfrm>
                    <a:off x="7293455" y="184135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5" name="任意多边形: 形状 1964">
                    <a:extLst>
                      <a:ext uri="{FF2B5EF4-FFF2-40B4-BE49-F238E27FC236}">
                        <a16:creationId xmlns:a16="http://schemas.microsoft.com/office/drawing/2014/main" id="{F005944D-1D2D-8109-CAFA-21D610F9D839}"/>
                      </a:ext>
                    </a:extLst>
                  </p:cNvPr>
                  <p:cNvSpPr/>
                  <p:nvPr/>
                </p:nvSpPr>
                <p:spPr>
                  <a:xfrm>
                    <a:off x="7293455" y="1879317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66" name="图形 22">
                  <a:extLst>
                    <a:ext uri="{FF2B5EF4-FFF2-40B4-BE49-F238E27FC236}">
                      <a16:creationId xmlns:a16="http://schemas.microsoft.com/office/drawing/2014/main" id="{1C1BC95A-8CF9-C43A-6491-838B54710AB3}"/>
                    </a:ext>
                  </a:extLst>
                </p:cNvPr>
                <p:cNvGrpSpPr/>
                <p:nvPr/>
              </p:nvGrpSpPr>
              <p:grpSpPr>
                <a:xfrm>
                  <a:off x="7293455" y="1992202"/>
                  <a:ext cx="7084" cy="83778"/>
                  <a:chOff x="7293455" y="1992202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67" name="任意多边形: 形状 1966">
                    <a:extLst>
                      <a:ext uri="{FF2B5EF4-FFF2-40B4-BE49-F238E27FC236}">
                        <a16:creationId xmlns:a16="http://schemas.microsoft.com/office/drawing/2014/main" id="{391ACD88-60FF-7690-3A02-E51EDFB54ECB}"/>
                      </a:ext>
                    </a:extLst>
                  </p:cNvPr>
                  <p:cNvSpPr/>
                  <p:nvPr/>
                </p:nvSpPr>
                <p:spPr>
                  <a:xfrm>
                    <a:off x="7293455" y="1992202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8" name="任意多边形: 形状 1967">
                    <a:extLst>
                      <a:ext uri="{FF2B5EF4-FFF2-40B4-BE49-F238E27FC236}">
                        <a16:creationId xmlns:a16="http://schemas.microsoft.com/office/drawing/2014/main" id="{3FDC9CA0-DE16-263A-23D6-E97BC5A2103A}"/>
                      </a:ext>
                    </a:extLst>
                  </p:cNvPr>
                  <p:cNvSpPr/>
                  <p:nvPr/>
                </p:nvSpPr>
                <p:spPr>
                  <a:xfrm>
                    <a:off x="7293455" y="203008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9" name="任意多边形: 形状 1968">
                    <a:extLst>
                      <a:ext uri="{FF2B5EF4-FFF2-40B4-BE49-F238E27FC236}">
                        <a16:creationId xmlns:a16="http://schemas.microsoft.com/office/drawing/2014/main" id="{645F0CCB-F0EF-DF5B-5C59-2E7AAE2D3DC5}"/>
                      </a:ext>
                    </a:extLst>
                  </p:cNvPr>
                  <p:cNvSpPr/>
                  <p:nvPr/>
                </p:nvSpPr>
                <p:spPr>
                  <a:xfrm>
                    <a:off x="7293455" y="2067973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70" name="图形 22">
                  <a:extLst>
                    <a:ext uri="{FF2B5EF4-FFF2-40B4-BE49-F238E27FC236}">
                      <a16:creationId xmlns:a16="http://schemas.microsoft.com/office/drawing/2014/main" id="{10656C3B-C3EF-40E5-68AE-DCEE8A8A0325}"/>
                    </a:ext>
                  </a:extLst>
                </p:cNvPr>
                <p:cNvGrpSpPr/>
                <p:nvPr/>
              </p:nvGrpSpPr>
              <p:grpSpPr>
                <a:xfrm>
                  <a:off x="7293455" y="2125340"/>
                  <a:ext cx="7084" cy="83778"/>
                  <a:chOff x="7293455" y="2125340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71" name="任意多边形: 形状 1970">
                    <a:extLst>
                      <a:ext uri="{FF2B5EF4-FFF2-40B4-BE49-F238E27FC236}">
                        <a16:creationId xmlns:a16="http://schemas.microsoft.com/office/drawing/2014/main" id="{8F4ACD44-3D7C-8C86-919B-4F58AAAE042E}"/>
                      </a:ext>
                    </a:extLst>
                  </p:cNvPr>
                  <p:cNvSpPr/>
                  <p:nvPr/>
                </p:nvSpPr>
                <p:spPr>
                  <a:xfrm>
                    <a:off x="7293455" y="212534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2" name="任意多边形: 形状 1971">
                    <a:extLst>
                      <a:ext uri="{FF2B5EF4-FFF2-40B4-BE49-F238E27FC236}">
                        <a16:creationId xmlns:a16="http://schemas.microsoft.com/office/drawing/2014/main" id="{9ED18A4E-FD24-C3B1-BAE9-CCBDC7AD6DC2}"/>
                      </a:ext>
                    </a:extLst>
                  </p:cNvPr>
                  <p:cNvSpPr/>
                  <p:nvPr/>
                </p:nvSpPr>
                <p:spPr>
                  <a:xfrm>
                    <a:off x="7293455" y="216322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3" name="任意多边形: 形状 1972">
                    <a:extLst>
                      <a:ext uri="{FF2B5EF4-FFF2-40B4-BE49-F238E27FC236}">
                        <a16:creationId xmlns:a16="http://schemas.microsoft.com/office/drawing/2014/main" id="{33F2ACE1-37D2-96D2-7F51-06EE80CA72B0}"/>
                      </a:ext>
                    </a:extLst>
                  </p:cNvPr>
                  <p:cNvSpPr/>
                  <p:nvPr/>
                </p:nvSpPr>
                <p:spPr>
                  <a:xfrm>
                    <a:off x="7293455" y="2201111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74" name="图形 22">
                  <a:extLst>
                    <a:ext uri="{FF2B5EF4-FFF2-40B4-BE49-F238E27FC236}">
                      <a16:creationId xmlns:a16="http://schemas.microsoft.com/office/drawing/2014/main" id="{393BFE5E-10FB-B936-A7A5-81B5C21A9672}"/>
                    </a:ext>
                  </a:extLst>
                </p:cNvPr>
                <p:cNvGrpSpPr/>
                <p:nvPr/>
              </p:nvGrpSpPr>
              <p:grpSpPr>
                <a:xfrm>
                  <a:off x="7293455" y="2371671"/>
                  <a:ext cx="7084" cy="83855"/>
                  <a:chOff x="7293455" y="2371671"/>
                  <a:chExt cx="7084" cy="83855"/>
                </a:xfrm>
                <a:solidFill>
                  <a:srgbClr val="00FF00"/>
                </a:solidFill>
              </p:grpSpPr>
              <p:sp>
                <p:nvSpPr>
                  <p:cNvPr id="1975" name="任意多边形: 形状 1974">
                    <a:extLst>
                      <a:ext uri="{FF2B5EF4-FFF2-40B4-BE49-F238E27FC236}">
                        <a16:creationId xmlns:a16="http://schemas.microsoft.com/office/drawing/2014/main" id="{3BE84AC3-F1CD-2EF9-D080-44085020C029}"/>
                      </a:ext>
                    </a:extLst>
                  </p:cNvPr>
                  <p:cNvSpPr/>
                  <p:nvPr/>
                </p:nvSpPr>
                <p:spPr>
                  <a:xfrm>
                    <a:off x="7293455" y="2371671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6" name="任意多边形: 形状 1975">
                    <a:extLst>
                      <a:ext uri="{FF2B5EF4-FFF2-40B4-BE49-F238E27FC236}">
                        <a16:creationId xmlns:a16="http://schemas.microsoft.com/office/drawing/2014/main" id="{889CD50A-2A62-D365-9550-3578EC0BBC16}"/>
                      </a:ext>
                    </a:extLst>
                  </p:cNvPr>
                  <p:cNvSpPr/>
                  <p:nvPr/>
                </p:nvSpPr>
                <p:spPr>
                  <a:xfrm>
                    <a:off x="7293455" y="240963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7" name="任意多边形: 形状 1976">
                    <a:extLst>
                      <a:ext uri="{FF2B5EF4-FFF2-40B4-BE49-F238E27FC236}">
                        <a16:creationId xmlns:a16="http://schemas.microsoft.com/office/drawing/2014/main" id="{ECD29DC7-3A76-3E52-230D-C2D5FED9AE3D}"/>
                      </a:ext>
                    </a:extLst>
                  </p:cNvPr>
                  <p:cNvSpPr/>
                  <p:nvPr/>
                </p:nvSpPr>
                <p:spPr>
                  <a:xfrm>
                    <a:off x="7293455" y="244751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78" name="图形 22">
                  <a:extLst>
                    <a:ext uri="{FF2B5EF4-FFF2-40B4-BE49-F238E27FC236}">
                      <a16:creationId xmlns:a16="http://schemas.microsoft.com/office/drawing/2014/main" id="{39BB50BA-847B-A784-1249-E277492BB69E}"/>
                    </a:ext>
                  </a:extLst>
                </p:cNvPr>
                <p:cNvGrpSpPr/>
                <p:nvPr/>
              </p:nvGrpSpPr>
              <p:grpSpPr>
                <a:xfrm>
                  <a:off x="7293455" y="2509044"/>
                  <a:ext cx="7084" cy="83778"/>
                  <a:chOff x="7293455" y="2509044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79" name="任意多边形: 形状 1978">
                    <a:extLst>
                      <a:ext uri="{FF2B5EF4-FFF2-40B4-BE49-F238E27FC236}">
                        <a16:creationId xmlns:a16="http://schemas.microsoft.com/office/drawing/2014/main" id="{458168B4-D4BE-D4B4-7878-97C26E762833}"/>
                      </a:ext>
                    </a:extLst>
                  </p:cNvPr>
                  <p:cNvSpPr/>
                  <p:nvPr/>
                </p:nvSpPr>
                <p:spPr>
                  <a:xfrm>
                    <a:off x="7293455" y="250904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0" name="任意多边形: 形状 1979">
                    <a:extLst>
                      <a:ext uri="{FF2B5EF4-FFF2-40B4-BE49-F238E27FC236}">
                        <a16:creationId xmlns:a16="http://schemas.microsoft.com/office/drawing/2014/main" id="{189B5175-E12E-FF39-5D07-C8ECEA432FB7}"/>
                      </a:ext>
                    </a:extLst>
                  </p:cNvPr>
                  <p:cNvSpPr/>
                  <p:nvPr/>
                </p:nvSpPr>
                <p:spPr>
                  <a:xfrm>
                    <a:off x="7293455" y="254692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1" name="任意多边形: 形状 1980">
                    <a:extLst>
                      <a:ext uri="{FF2B5EF4-FFF2-40B4-BE49-F238E27FC236}">
                        <a16:creationId xmlns:a16="http://schemas.microsoft.com/office/drawing/2014/main" id="{89BAE6EB-F526-2AD4-ECEB-5BE4F935B074}"/>
                      </a:ext>
                    </a:extLst>
                  </p:cNvPr>
                  <p:cNvSpPr/>
                  <p:nvPr/>
                </p:nvSpPr>
                <p:spPr>
                  <a:xfrm>
                    <a:off x="7293455" y="258481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82" name="图形 22">
                  <a:extLst>
                    <a:ext uri="{FF2B5EF4-FFF2-40B4-BE49-F238E27FC236}">
                      <a16:creationId xmlns:a16="http://schemas.microsoft.com/office/drawing/2014/main" id="{E102F4FC-9905-4BED-4B6E-9E2C681C1C15}"/>
                    </a:ext>
                  </a:extLst>
                </p:cNvPr>
                <p:cNvGrpSpPr/>
                <p:nvPr/>
              </p:nvGrpSpPr>
              <p:grpSpPr>
                <a:xfrm>
                  <a:off x="7293455" y="2702628"/>
                  <a:ext cx="7084" cy="83778"/>
                  <a:chOff x="7293455" y="2702628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83" name="任意多边形: 形状 1982">
                    <a:extLst>
                      <a:ext uri="{FF2B5EF4-FFF2-40B4-BE49-F238E27FC236}">
                        <a16:creationId xmlns:a16="http://schemas.microsoft.com/office/drawing/2014/main" id="{2C315BBE-72CC-585B-C2EB-F0D0267A8294}"/>
                      </a:ext>
                    </a:extLst>
                  </p:cNvPr>
                  <p:cNvSpPr/>
                  <p:nvPr/>
                </p:nvSpPr>
                <p:spPr>
                  <a:xfrm>
                    <a:off x="7293455" y="270262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4" name="任意多边形: 形状 1983">
                    <a:extLst>
                      <a:ext uri="{FF2B5EF4-FFF2-40B4-BE49-F238E27FC236}">
                        <a16:creationId xmlns:a16="http://schemas.microsoft.com/office/drawing/2014/main" id="{7DF15970-E5B6-4796-917D-13CF04977ED9}"/>
                      </a:ext>
                    </a:extLst>
                  </p:cNvPr>
                  <p:cNvSpPr/>
                  <p:nvPr/>
                </p:nvSpPr>
                <p:spPr>
                  <a:xfrm>
                    <a:off x="7293455" y="274051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5" name="任意多边形: 形状 1984">
                    <a:extLst>
                      <a:ext uri="{FF2B5EF4-FFF2-40B4-BE49-F238E27FC236}">
                        <a16:creationId xmlns:a16="http://schemas.microsoft.com/office/drawing/2014/main" id="{D2C2536B-C956-D194-32B7-744A242FFDC0}"/>
                      </a:ext>
                    </a:extLst>
                  </p:cNvPr>
                  <p:cNvSpPr/>
                  <p:nvPr/>
                </p:nvSpPr>
                <p:spPr>
                  <a:xfrm>
                    <a:off x="7293455" y="277839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86" name="图形 22">
                  <a:extLst>
                    <a:ext uri="{FF2B5EF4-FFF2-40B4-BE49-F238E27FC236}">
                      <a16:creationId xmlns:a16="http://schemas.microsoft.com/office/drawing/2014/main" id="{35559D08-541B-F68B-0F7E-ABE8513064D0}"/>
                    </a:ext>
                  </a:extLst>
                </p:cNvPr>
                <p:cNvGrpSpPr/>
                <p:nvPr/>
              </p:nvGrpSpPr>
              <p:grpSpPr>
                <a:xfrm>
                  <a:off x="7293455" y="2838230"/>
                  <a:ext cx="7084" cy="83778"/>
                  <a:chOff x="7293455" y="2838230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87" name="任意多边形: 形状 1986">
                    <a:extLst>
                      <a:ext uri="{FF2B5EF4-FFF2-40B4-BE49-F238E27FC236}">
                        <a16:creationId xmlns:a16="http://schemas.microsoft.com/office/drawing/2014/main" id="{64352B6D-3123-30D6-D8C6-3B7D9F204508}"/>
                      </a:ext>
                    </a:extLst>
                  </p:cNvPr>
                  <p:cNvSpPr/>
                  <p:nvPr/>
                </p:nvSpPr>
                <p:spPr>
                  <a:xfrm>
                    <a:off x="7293455" y="283823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8" name="任意多边形: 形状 1987">
                    <a:extLst>
                      <a:ext uri="{FF2B5EF4-FFF2-40B4-BE49-F238E27FC236}">
                        <a16:creationId xmlns:a16="http://schemas.microsoft.com/office/drawing/2014/main" id="{C75AC970-BE44-843D-09DF-7F32121824D9}"/>
                      </a:ext>
                    </a:extLst>
                  </p:cNvPr>
                  <p:cNvSpPr/>
                  <p:nvPr/>
                </p:nvSpPr>
                <p:spPr>
                  <a:xfrm>
                    <a:off x="7293455" y="287611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9" name="任意多边形: 形状 1988">
                    <a:extLst>
                      <a:ext uri="{FF2B5EF4-FFF2-40B4-BE49-F238E27FC236}">
                        <a16:creationId xmlns:a16="http://schemas.microsoft.com/office/drawing/2014/main" id="{4575765C-1CE7-A8D5-E2E8-8A19187814D5}"/>
                      </a:ext>
                    </a:extLst>
                  </p:cNvPr>
                  <p:cNvSpPr/>
                  <p:nvPr/>
                </p:nvSpPr>
                <p:spPr>
                  <a:xfrm>
                    <a:off x="7293455" y="291400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990" name="图形 22">
                <a:extLst>
                  <a:ext uri="{FF2B5EF4-FFF2-40B4-BE49-F238E27FC236}">
                    <a16:creationId xmlns:a16="http://schemas.microsoft.com/office/drawing/2014/main" id="{5D966997-BFA4-2E8A-8C14-9800A09C7B11}"/>
                  </a:ext>
                </a:extLst>
              </p:cNvPr>
              <p:cNvGrpSpPr/>
              <p:nvPr/>
            </p:nvGrpSpPr>
            <p:grpSpPr>
              <a:xfrm>
                <a:off x="7311859" y="1657087"/>
                <a:ext cx="7084" cy="1253755"/>
                <a:chOff x="7311859" y="1657087"/>
                <a:chExt cx="7084" cy="1253755"/>
              </a:xfrm>
              <a:solidFill>
                <a:srgbClr val="FFFF00"/>
              </a:solidFill>
            </p:grpSpPr>
            <p:grpSp>
              <p:nvGrpSpPr>
                <p:cNvPr id="1991" name="图形 22">
                  <a:extLst>
                    <a:ext uri="{FF2B5EF4-FFF2-40B4-BE49-F238E27FC236}">
                      <a16:creationId xmlns:a16="http://schemas.microsoft.com/office/drawing/2014/main" id="{556E86D4-BA93-FC75-5F27-FBD880D2E828}"/>
                    </a:ext>
                  </a:extLst>
                </p:cNvPr>
                <p:cNvGrpSpPr/>
                <p:nvPr/>
              </p:nvGrpSpPr>
              <p:grpSpPr>
                <a:xfrm>
                  <a:off x="7311859" y="1657087"/>
                  <a:ext cx="7084" cy="83855"/>
                  <a:chOff x="7311859" y="1657087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1992" name="任意多边形: 形状 1991">
                    <a:extLst>
                      <a:ext uri="{FF2B5EF4-FFF2-40B4-BE49-F238E27FC236}">
                        <a16:creationId xmlns:a16="http://schemas.microsoft.com/office/drawing/2014/main" id="{511D28D1-2AEB-D49A-04AD-550E0119BDFF}"/>
                      </a:ext>
                    </a:extLst>
                  </p:cNvPr>
                  <p:cNvSpPr/>
                  <p:nvPr/>
                </p:nvSpPr>
                <p:spPr>
                  <a:xfrm>
                    <a:off x="7311859" y="1657087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93" name="任意多边形: 形状 1992">
                    <a:extLst>
                      <a:ext uri="{FF2B5EF4-FFF2-40B4-BE49-F238E27FC236}">
                        <a16:creationId xmlns:a16="http://schemas.microsoft.com/office/drawing/2014/main" id="{9D7A4AE4-17C0-CDB8-069C-479B5C2124FC}"/>
                      </a:ext>
                    </a:extLst>
                  </p:cNvPr>
                  <p:cNvSpPr/>
                  <p:nvPr/>
                </p:nvSpPr>
                <p:spPr>
                  <a:xfrm>
                    <a:off x="7311859" y="1694973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94" name="任意多边形: 形状 1993">
                    <a:extLst>
                      <a:ext uri="{FF2B5EF4-FFF2-40B4-BE49-F238E27FC236}">
                        <a16:creationId xmlns:a16="http://schemas.microsoft.com/office/drawing/2014/main" id="{7ECC1335-7140-BCDC-C9F2-DE9AC86F37BD}"/>
                      </a:ext>
                    </a:extLst>
                  </p:cNvPr>
                  <p:cNvSpPr/>
                  <p:nvPr/>
                </p:nvSpPr>
                <p:spPr>
                  <a:xfrm>
                    <a:off x="7311859" y="173293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95" name="图形 22">
                  <a:extLst>
                    <a:ext uri="{FF2B5EF4-FFF2-40B4-BE49-F238E27FC236}">
                      <a16:creationId xmlns:a16="http://schemas.microsoft.com/office/drawing/2014/main" id="{54722B10-56AD-B1B3-FD19-89FBEBB4E0FC}"/>
                    </a:ext>
                  </a:extLst>
                </p:cNvPr>
                <p:cNvGrpSpPr/>
                <p:nvPr/>
              </p:nvGrpSpPr>
              <p:grpSpPr>
                <a:xfrm>
                  <a:off x="7311859" y="1792304"/>
                  <a:ext cx="7084" cy="83778"/>
                  <a:chOff x="7311859" y="1792304"/>
                  <a:chExt cx="7084" cy="83778"/>
                </a:xfrm>
                <a:solidFill>
                  <a:srgbClr val="FFFF00"/>
                </a:solidFill>
              </p:grpSpPr>
              <p:sp>
                <p:nvSpPr>
                  <p:cNvPr id="1996" name="任意多边形: 形状 1995">
                    <a:extLst>
                      <a:ext uri="{FF2B5EF4-FFF2-40B4-BE49-F238E27FC236}">
                        <a16:creationId xmlns:a16="http://schemas.microsoft.com/office/drawing/2014/main" id="{2AD7F6DE-D630-C96A-5582-43E400BEFE09}"/>
                      </a:ext>
                    </a:extLst>
                  </p:cNvPr>
                  <p:cNvSpPr/>
                  <p:nvPr/>
                </p:nvSpPr>
                <p:spPr>
                  <a:xfrm>
                    <a:off x="7311859" y="179230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97" name="任意多边形: 形状 1996">
                    <a:extLst>
                      <a:ext uri="{FF2B5EF4-FFF2-40B4-BE49-F238E27FC236}">
                        <a16:creationId xmlns:a16="http://schemas.microsoft.com/office/drawing/2014/main" id="{0440642F-2FD8-5DEF-0091-980D0629FBE8}"/>
                      </a:ext>
                    </a:extLst>
                  </p:cNvPr>
                  <p:cNvSpPr/>
                  <p:nvPr/>
                </p:nvSpPr>
                <p:spPr>
                  <a:xfrm>
                    <a:off x="7311859" y="183018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98" name="任意多边形: 形状 1997">
                    <a:extLst>
                      <a:ext uri="{FF2B5EF4-FFF2-40B4-BE49-F238E27FC236}">
                        <a16:creationId xmlns:a16="http://schemas.microsoft.com/office/drawing/2014/main" id="{86049642-1D77-28CC-55C8-088826EF25B3}"/>
                      </a:ext>
                    </a:extLst>
                  </p:cNvPr>
                  <p:cNvSpPr/>
                  <p:nvPr/>
                </p:nvSpPr>
                <p:spPr>
                  <a:xfrm>
                    <a:off x="7311859" y="186807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99" name="图形 22">
                  <a:extLst>
                    <a:ext uri="{FF2B5EF4-FFF2-40B4-BE49-F238E27FC236}">
                      <a16:creationId xmlns:a16="http://schemas.microsoft.com/office/drawing/2014/main" id="{FB0B4DDE-0C60-164D-7948-F379BF21B0C2}"/>
                    </a:ext>
                  </a:extLst>
                </p:cNvPr>
                <p:cNvGrpSpPr/>
                <p:nvPr/>
              </p:nvGrpSpPr>
              <p:grpSpPr>
                <a:xfrm>
                  <a:off x="7311859" y="1980960"/>
                  <a:ext cx="7084" cy="83855"/>
                  <a:chOff x="7311859" y="1980960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2000" name="任意多边形: 形状 1999">
                    <a:extLst>
                      <a:ext uri="{FF2B5EF4-FFF2-40B4-BE49-F238E27FC236}">
                        <a16:creationId xmlns:a16="http://schemas.microsoft.com/office/drawing/2014/main" id="{682417EF-F5B8-EAEB-7811-78661F381B5C}"/>
                      </a:ext>
                    </a:extLst>
                  </p:cNvPr>
                  <p:cNvSpPr/>
                  <p:nvPr/>
                </p:nvSpPr>
                <p:spPr>
                  <a:xfrm>
                    <a:off x="7311859" y="198096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1" name="任意多边形: 形状 2000">
                    <a:extLst>
                      <a:ext uri="{FF2B5EF4-FFF2-40B4-BE49-F238E27FC236}">
                        <a16:creationId xmlns:a16="http://schemas.microsoft.com/office/drawing/2014/main" id="{A6E8BB26-C51D-307B-E3BF-3C110B53D5C6}"/>
                      </a:ext>
                    </a:extLst>
                  </p:cNvPr>
                  <p:cNvSpPr/>
                  <p:nvPr/>
                </p:nvSpPr>
                <p:spPr>
                  <a:xfrm>
                    <a:off x="7311859" y="201884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2" name="任意多边形: 形状 2001">
                    <a:extLst>
                      <a:ext uri="{FF2B5EF4-FFF2-40B4-BE49-F238E27FC236}">
                        <a16:creationId xmlns:a16="http://schemas.microsoft.com/office/drawing/2014/main" id="{ECD755BA-89C4-8C8C-AF77-6272396A58CB}"/>
                      </a:ext>
                    </a:extLst>
                  </p:cNvPr>
                  <p:cNvSpPr/>
                  <p:nvPr/>
                </p:nvSpPr>
                <p:spPr>
                  <a:xfrm>
                    <a:off x="7311859" y="205680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03" name="图形 22">
                  <a:extLst>
                    <a:ext uri="{FF2B5EF4-FFF2-40B4-BE49-F238E27FC236}">
                      <a16:creationId xmlns:a16="http://schemas.microsoft.com/office/drawing/2014/main" id="{34130A57-E176-7499-ABAE-5F726C167D78}"/>
                    </a:ext>
                  </a:extLst>
                </p:cNvPr>
                <p:cNvGrpSpPr/>
                <p:nvPr/>
              </p:nvGrpSpPr>
              <p:grpSpPr>
                <a:xfrm>
                  <a:off x="7311859" y="2114098"/>
                  <a:ext cx="7084" cy="83855"/>
                  <a:chOff x="7311859" y="2114098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2004" name="任意多边形: 形状 2003">
                    <a:extLst>
                      <a:ext uri="{FF2B5EF4-FFF2-40B4-BE49-F238E27FC236}">
                        <a16:creationId xmlns:a16="http://schemas.microsoft.com/office/drawing/2014/main" id="{B10ECDA4-02C9-AFB8-4E2C-A59020BC4044}"/>
                      </a:ext>
                    </a:extLst>
                  </p:cNvPr>
                  <p:cNvSpPr/>
                  <p:nvPr/>
                </p:nvSpPr>
                <p:spPr>
                  <a:xfrm>
                    <a:off x="7311859" y="211409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5" name="任意多边形: 形状 2004">
                    <a:extLst>
                      <a:ext uri="{FF2B5EF4-FFF2-40B4-BE49-F238E27FC236}">
                        <a16:creationId xmlns:a16="http://schemas.microsoft.com/office/drawing/2014/main" id="{1E742018-8AA3-45CA-99E7-CBA4546D2FC0}"/>
                      </a:ext>
                    </a:extLst>
                  </p:cNvPr>
                  <p:cNvSpPr/>
                  <p:nvPr/>
                </p:nvSpPr>
                <p:spPr>
                  <a:xfrm>
                    <a:off x="7311859" y="215206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6" name="任意多边形: 形状 2005">
                    <a:extLst>
                      <a:ext uri="{FF2B5EF4-FFF2-40B4-BE49-F238E27FC236}">
                        <a16:creationId xmlns:a16="http://schemas.microsoft.com/office/drawing/2014/main" id="{8EAF42D0-EC98-D083-2F5E-3EB1D95B0A8F}"/>
                      </a:ext>
                    </a:extLst>
                  </p:cNvPr>
                  <p:cNvSpPr/>
                  <p:nvPr/>
                </p:nvSpPr>
                <p:spPr>
                  <a:xfrm>
                    <a:off x="7311859" y="218994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07" name="图形 22">
                  <a:extLst>
                    <a:ext uri="{FF2B5EF4-FFF2-40B4-BE49-F238E27FC236}">
                      <a16:creationId xmlns:a16="http://schemas.microsoft.com/office/drawing/2014/main" id="{C5DD95B9-F5BD-A38F-81B7-E5852143159F}"/>
                    </a:ext>
                  </a:extLst>
                </p:cNvPr>
                <p:cNvGrpSpPr/>
                <p:nvPr/>
              </p:nvGrpSpPr>
              <p:grpSpPr>
                <a:xfrm>
                  <a:off x="7311859" y="2360506"/>
                  <a:ext cx="7084" cy="83778"/>
                  <a:chOff x="7311859" y="2360506"/>
                  <a:chExt cx="7084" cy="83778"/>
                </a:xfrm>
                <a:solidFill>
                  <a:srgbClr val="FFFF00"/>
                </a:solidFill>
              </p:grpSpPr>
              <p:sp>
                <p:nvSpPr>
                  <p:cNvPr id="2008" name="任意多边形: 形状 2007">
                    <a:extLst>
                      <a:ext uri="{FF2B5EF4-FFF2-40B4-BE49-F238E27FC236}">
                        <a16:creationId xmlns:a16="http://schemas.microsoft.com/office/drawing/2014/main" id="{80533D7A-E844-6E9B-5579-6C2D3D05EE72}"/>
                      </a:ext>
                    </a:extLst>
                  </p:cNvPr>
                  <p:cNvSpPr/>
                  <p:nvPr/>
                </p:nvSpPr>
                <p:spPr>
                  <a:xfrm>
                    <a:off x="7311859" y="2360506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9" name="任意多边形: 形状 2008">
                    <a:extLst>
                      <a:ext uri="{FF2B5EF4-FFF2-40B4-BE49-F238E27FC236}">
                        <a16:creationId xmlns:a16="http://schemas.microsoft.com/office/drawing/2014/main" id="{10572A95-6BFE-2AB4-B605-21E3453D323C}"/>
                      </a:ext>
                    </a:extLst>
                  </p:cNvPr>
                  <p:cNvSpPr/>
                  <p:nvPr/>
                </p:nvSpPr>
                <p:spPr>
                  <a:xfrm>
                    <a:off x="7311859" y="2398391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0" name="任意多边形: 形状 2009">
                    <a:extLst>
                      <a:ext uri="{FF2B5EF4-FFF2-40B4-BE49-F238E27FC236}">
                        <a16:creationId xmlns:a16="http://schemas.microsoft.com/office/drawing/2014/main" id="{F5909DC2-3C8C-42F1-79B5-E90BD0CA779F}"/>
                      </a:ext>
                    </a:extLst>
                  </p:cNvPr>
                  <p:cNvSpPr/>
                  <p:nvPr/>
                </p:nvSpPr>
                <p:spPr>
                  <a:xfrm>
                    <a:off x="7311859" y="2436276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11" name="图形 22">
                  <a:extLst>
                    <a:ext uri="{FF2B5EF4-FFF2-40B4-BE49-F238E27FC236}">
                      <a16:creationId xmlns:a16="http://schemas.microsoft.com/office/drawing/2014/main" id="{CF71D9F3-3F12-6F7B-1985-2C50F68DC4C8}"/>
                    </a:ext>
                  </a:extLst>
                </p:cNvPr>
                <p:cNvGrpSpPr/>
                <p:nvPr/>
              </p:nvGrpSpPr>
              <p:grpSpPr>
                <a:xfrm>
                  <a:off x="7311859" y="2497801"/>
                  <a:ext cx="7084" cy="83855"/>
                  <a:chOff x="7311859" y="2497801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2012" name="任意多边形: 形状 2011">
                    <a:extLst>
                      <a:ext uri="{FF2B5EF4-FFF2-40B4-BE49-F238E27FC236}">
                        <a16:creationId xmlns:a16="http://schemas.microsoft.com/office/drawing/2014/main" id="{D9489899-28BB-E6D2-5AA7-681C2C738728}"/>
                      </a:ext>
                    </a:extLst>
                  </p:cNvPr>
                  <p:cNvSpPr/>
                  <p:nvPr/>
                </p:nvSpPr>
                <p:spPr>
                  <a:xfrm>
                    <a:off x="7311859" y="2497801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3" name="任意多边形: 形状 2012">
                    <a:extLst>
                      <a:ext uri="{FF2B5EF4-FFF2-40B4-BE49-F238E27FC236}">
                        <a16:creationId xmlns:a16="http://schemas.microsoft.com/office/drawing/2014/main" id="{3F9ACFDE-12AB-59F0-442A-1D5CE6AC928F}"/>
                      </a:ext>
                    </a:extLst>
                  </p:cNvPr>
                  <p:cNvSpPr/>
                  <p:nvPr/>
                </p:nvSpPr>
                <p:spPr>
                  <a:xfrm>
                    <a:off x="7311859" y="253576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4" name="任意多边形: 形状 2013">
                    <a:extLst>
                      <a:ext uri="{FF2B5EF4-FFF2-40B4-BE49-F238E27FC236}">
                        <a16:creationId xmlns:a16="http://schemas.microsoft.com/office/drawing/2014/main" id="{E9642716-FBE8-77F3-27AB-9D5DE00D34D3}"/>
                      </a:ext>
                    </a:extLst>
                  </p:cNvPr>
                  <p:cNvSpPr/>
                  <p:nvPr/>
                </p:nvSpPr>
                <p:spPr>
                  <a:xfrm>
                    <a:off x="7311859" y="257364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15" name="图形 22">
                  <a:extLst>
                    <a:ext uri="{FF2B5EF4-FFF2-40B4-BE49-F238E27FC236}">
                      <a16:creationId xmlns:a16="http://schemas.microsoft.com/office/drawing/2014/main" id="{4F673DC3-F293-D410-B0F6-EC04F0DF0FF6}"/>
                    </a:ext>
                  </a:extLst>
                </p:cNvPr>
                <p:cNvGrpSpPr/>
                <p:nvPr/>
              </p:nvGrpSpPr>
              <p:grpSpPr>
                <a:xfrm>
                  <a:off x="7311859" y="2691386"/>
                  <a:ext cx="7084" cy="83855"/>
                  <a:chOff x="7311859" y="2691386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2016" name="任意多边形: 形状 2015">
                    <a:extLst>
                      <a:ext uri="{FF2B5EF4-FFF2-40B4-BE49-F238E27FC236}">
                        <a16:creationId xmlns:a16="http://schemas.microsoft.com/office/drawing/2014/main" id="{F0612F70-4E99-3B56-E389-E3D848225B5A}"/>
                      </a:ext>
                    </a:extLst>
                  </p:cNvPr>
                  <p:cNvSpPr/>
                  <p:nvPr/>
                </p:nvSpPr>
                <p:spPr>
                  <a:xfrm>
                    <a:off x="7311859" y="2691386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7" name="任意多边形: 形状 2016">
                    <a:extLst>
                      <a:ext uri="{FF2B5EF4-FFF2-40B4-BE49-F238E27FC236}">
                        <a16:creationId xmlns:a16="http://schemas.microsoft.com/office/drawing/2014/main" id="{9EAFE45E-AB1E-CDFD-2D01-6BA59FFF3A1A}"/>
                      </a:ext>
                    </a:extLst>
                  </p:cNvPr>
                  <p:cNvSpPr/>
                  <p:nvPr/>
                </p:nvSpPr>
                <p:spPr>
                  <a:xfrm>
                    <a:off x="7311859" y="272934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8" name="任意多边形: 形状 2017">
                    <a:extLst>
                      <a:ext uri="{FF2B5EF4-FFF2-40B4-BE49-F238E27FC236}">
                        <a16:creationId xmlns:a16="http://schemas.microsoft.com/office/drawing/2014/main" id="{DD4D0EE2-0815-3E2C-46E5-89B84C494BDD}"/>
                      </a:ext>
                    </a:extLst>
                  </p:cNvPr>
                  <p:cNvSpPr/>
                  <p:nvPr/>
                </p:nvSpPr>
                <p:spPr>
                  <a:xfrm>
                    <a:off x="7311859" y="2767233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19" name="图形 22">
                  <a:extLst>
                    <a:ext uri="{FF2B5EF4-FFF2-40B4-BE49-F238E27FC236}">
                      <a16:creationId xmlns:a16="http://schemas.microsoft.com/office/drawing/2014/main" id="{998F78FC-F64F-F7AF-A555-FF81CA612B46}"/>
                    </a:ext>
                  </a:extLst>
                </p:cNvPr>
                <p:cNvGrpSpPr/>
                <p:nvPr/>
              </p:nvGrpSpPr>
              <p:grpSpPr>
                <a:xfrm>
                  <a:off x="7311859" y="2826988"/>
                  <a:ext cx="7084" cy="83855"/>
                  <a:chOff x="7311859" y="2826988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2020" name="任意多边形: 形状 2019">
                    <a:extLst>
                      <a:ext uri="{FF2B5EF4-FFF2-40B4-BE49-F238E27FC236}">
                        <a16:creationId xmlns:a16="http://schemas.microsoft.com/office/drawing/2014/main" id="{07E131F7-71F3-F840-68F4-D2C52A597227}"/>
                      </a:ext>
                    </a:extLst>
                  </p:cNvPr>
                  <p:cNvSpPr/>
                  <p:nvPr/>
                </p:nvSpPr>
                <p:spPr>
                  <a:xfrm>
                    <a:off x="7311859" y="282698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21" name="任意多边形: 形状 2020">
                    <a:extLst>
                      <a:ext uri="{FF2B5EF4-FFF2-40B4-BE49-F238E27FC236}">
                        <a16:creationId xmlns:a16="http://schemas.microsoft.com/office/drawing/2014/main" id="{B7CE1D89-9891-32DC-1EB5-3A6C1935875E}"/>
                      </a:ext>
                    </a:extLst>
                  </p:cNvPr>
                  <p:cNvSpPr/>
                  <p:nvPr/>
                </p:nvSpPr>
                <p:spPr>
                  <a:xfrm>
                    <a:off x="7311859" y="286495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22" name="任意多边形: 形状 2021">
                    <a:extLst>
                      <a:ext uri="{FF2B5EF4-FFF2-40B4-BE49-F238E27FC236}">
                        <a16:creationId xmlns:a16="http://schemas.microsoft.com/office/drawing/2014/main" id="{D7495981-127D-DD94-4B0E-F00CEC51D518}"/>
                      </a:ext>
                    </a:extLst>
                  </p:cNvPr>
                  <p:cNvSpPr/>
                  <p:nvPr/>
                </p:nvSpPr>
                <p:spPr>
                  <a:xfrm>
                    <a:off x="7311859" y="290283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023" name="图形 22">
                <a:extLst>
                  <a:ext uri="{FF2B5EF4-FFF2-40B4-BE49-F238E27FC236}">
                    <a16:creationId xmlns:a16="http://schemas.microsoft.com/office/drawing/2014/main" id="{B05CE62C-806B-D4E1-68D4-0FE180A7B403}"/>
                  </a:ext>
                </a:extLst>
              </p:cNvPr>
              <p:cNvGrpSpPr/>
              <p:nvPr/>
            </p:nvGrpSpPr>
            <p:grpSpPr>
              <a:xfrm>
                <a:off x="7035959" y="1793151"/>
                <a:ext cx="5082" cy="1014277"/>
                <a:chOff x="7035959" y="1793151"/>
                <a:chExt cx="5082" cy="1014277"/>
              </a:xfrm>
              <a:solidFill>
                <a:srgbClr val="00FF00"/>
              </a:solidFill>
            </p:grpSpPr>
            <p:grpSp>
              <p:nvGrpSpPr>
                <p:cNvPr id="2024" name="图形 22">
                  <a:extLst>
                    <a:ext uri="{FF2B5EF4-FFF2-40B4-BE49-F238E27FC236}">
                      <a16:creationId xmlns:a16="http://schemas.microsoft.com/office/drawing/2014/main" id="{A65AECB1-82A8-0D8E-705D-EF1779ABA76A}"/>
                    </a:ext>
                  </a:extLst>
                </p:cNvPr>
                <p:cNvGrpSpPr/>
                <p:nvPr/>
              </p:nvGrpSpPr>
              <p:grpSpPr>
                <a:xfrm>
                  <a:off x="7035959" y="1793151"/>
                  <a:ext cx="5082" cy="67069"/>
                  <a:chOff x="7035959" y="1793151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25" name="任意多边形: 形状 2024">
                    <a:extLst>
                      <a:ext uri="{FF2B5EF4-FFF2-40B4-BE49-F238E27FC236}">
                        <a16:creationId xmlns:a16="http://schemas.microsoft.com/office/drawing/2014/main" id="{4FEA5441-3B76-C532-5907-38070A7FA36F}"/>
                      </a:ext>
                    </a:extLst>
                  </p:cNvPr>
                  <p:cNvSpPr/>
                  <p:nvPr/>
                </p:nvSpPr>
                <p:spPr>
                  <a:xfrm>
                    <a:off x="7035959" y="179315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26" name="任意多边形: 形状 2025">
                    <a:extLst>
                      <a:ext uri="{FF2B5EF4-FFF2-40B4-BE49-F238E27FC236}">
                        <a16:creationId xmlns:a16="http://schemas.microsoft.com/office/drawing/2014/main" id="{74C63D23-1C32-79CC-07D7-262D7296E32B}"/>
                      </a:ext>
                    </a:extLst>
                  </p:cNvPr>
                  <p:cNvSpPr/>
                  <p:nvPr/>
                </p:nvSpPr>
                <p:spPr>
                  <a:xfrm>
                    <a:off x="7035959" y="1823798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27" name="任意多边形: 形状 2026">
                    <a:extLst>
                      <a:ext uri="{FF2B5EF4-FFF2-40B4-BE49-F238E27FC236}">
                        <a16:creationId xmlns:a16="http://schemas.microsoft.com/office/drawing/2014/main" id="{86EB5EC7-F869-080C-7C34-AB234747ABD0}"/>
                      </a:ext>
                    </a:extLst>
                  </p:cNvPr>
                  <p:cNvSpPr/>
                  <p:nvPr/>
                </p:nvSpPr>
                <p:spPr>
                  <a:xfrm>
                    <a:off x="7035959" y="1854522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28" name="图形 22">
                  <a:extLst>
                    <a:ext uri="{FF2B5EF4-FFF2-40B4-BE49-F238E27FC236}">
                      <a16:creationId xmlns:a16="http://schemas.microsoft.com/office/drawing/2014/main" id="{A88D63F8-2EA0-57B2-8C2C-4835B4DBA27D}"/>
                    </a:ext>
                  </a:extLst>
                </p:cNvPr>
                <p:cNvGrpSpPr/>
                <p:nvPr/>
              </p:nvGrpSpPr>
              <p:grpSpPr>
                <a:xfrm>
                  <a:off x="7035959" y="1902571"/>
                  <a:ext cx="5082" cy="67069"/>
                  <a:chOff x="7035959" y="1902571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29" name="任意多边形: 形状 2028">
                    <a:extLst>
                      <a:ext uri="{FF2B5EF4-FFF2-40B4-BE49-F238E27FC236}">
                        <a16:creationId xmlns:a16="http://schemas.microsoft.com/office/drawing/2014/main" id="{F41B7581-356F-9106-1D2C-CADB9195289C}"/>
                      </a:ext>
                    </a:extLst>
                  </p:cNvPr>
                  <p:cNvSpPr/>
                  <p:nvPr/>
                </p:nvSpPr>
                <p:spPr>
                  <a:xfrm>
                    <a:off x="7035959" y="190257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0" name="任意多边形: 形状 2029">
                    <a:extLst>
                      <a:ext uri="{FF2B5EF4-FFF2-40B4-BE49-F238E27FC236}">
                        <a16:creationId xmlns:a16="http://schemas.microsoft.com/office/drawing/2014/main" id="{08207B4E-1415-1683-1A8E-5FE850FC7240}"/>
                      </a:ext>
                    </a:extLst>
                  </p:cNvPr>
                  <p:cNvSpPr/>
                  <p:nvPr/>
                </p:nvSpPr>
                <p:spPr>
                  <a:xfrm>
                    <a:off x="7035959" y="1933296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1" name="任意多边形: 形状 2030">
                    <a:extLst>
                      <a:ext uri="{FF2B5EF4-FFF2-40B4-BE49-F238E27FC236}">
                        <a16:creationId xmlns:a16="http://schemas.microsoft.com/office/drawing/2014/main" id="{655BF28B-977B-2FE1-5CE6-6ECCA6F90DB6}"/>
                      </a:ext>
                    </a:extLst>
                  </p:cNvPr>
                  <p:cNvSpPr/>
                  <p:nvPr/>
                </p:nvSpPr>
                <p:spPr>
                  <a:xfrm>
                    <a:off x="7035959" y="1963943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32" name="图形 22">
                  <a:extLst>
                    <a:ext uri="{FF2B5EF4-FFF2-40B4-BE49-F238E27FC236}">
                      <a16:creationId xmlns:a16="http://schemas.microsoft.com/office/drawing/2014/main" id="{97DF5C4B-3295-6B80-32AD-BD8F18B7288B}"/>
                    </a:ext>
                  </a:extLst>
                </p:cNvPr>
                <p:cNvGrpSpPr/>
                <p:nvPr/>
              </p:nvGrpSpPr>
              <p:grpSpPr>
                <a:xfrm>
                  <a:off x="7035959" y="2055345"/>
                  <a:ext cx="5082" cy="67069"/>
                  <a:chOff x="7035959" y="2055345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33" name="任意多边形: 形状 2032">
                    <a:extLst>
                      <a:ext uri="{FF2B5EF4-FFF2-40B4-BE49-F238E27FC236}">
                        <a16:creationId xmlns:a16="http://schemas.microsoft.com/office/drawing/2014/main" id="{DC05240E-C019-1DD7-F510-A9BA7383B5C3}"/>
                      </a:ext>
                    </a:extLst>
                  </p:cNvPr>
                  <p:cNvSpPr/>
                  <p:nvPr/>
                </p:nvSpPr>
                <p:spPr>
                  <a:xfrm>
                    <a:off x="7035959" y="205534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4" name="任意多边形: 形状 2033">
                    <a:extLst>
                      <a:ext uri="{FF2B5EF4-FFF2-40B4-BE49-F238E27FC236}">
                        <a16:creationId xmlns:a16="http://schemas.microsoft.com/office/drawing/2014/main" id="{C722E6B3-9571-82E1-070C-B8D98F41CF3C}"/>
                      </a:ext>
                    </a:extLst>
                  </p:cNvPr>
                  <p:cNvSpPr/>
                  <p:nvPr/>
                </p:nvSpPr>
                <p:spPr>
                  <a:xfrm>
                    <a:off x="7035959" y="2086069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5" name="任意多边形: 形状 2034">
                    <a:extLst>
                      <a:ext uri="{FF2B5EF4-FFF2-40B4-BE49-F238E27FC236}">
                        <a16:creationId xmlns:a16="http://schemas.microsoft.com/office/drawing/2014/main" id="{82082AA3-4C86-F4DD-C433-F5D6DF796B28}"/>
                      </a:ext>
                    </a:extLst>
                  </p:cNvPr>
                  <p:cNvSpPr/>
                  <p:nvPr/>
                </p:nvSpPr>
                <p:spPr>
                  <a:xfrm>
                    <a:off x="7035959" y="2116716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36" name="图形 22">
                  <a:extLst>
                    <a:ext uri="{FF2B5EF4-FFF2-40B4-BE49-F238E27FC236}">
                      <a16:creationId xmlns:a16="http://schemas.microsoft.com/office/drawing/2014/main" id="{5C5EE8D4-4233-2480-C8F0-D1C1CF2439E7}"/>
                    </a:ext>
                  </a:extLst>
                </p:cNvPr>
                <p:cNvGrpSpPr/>
                <p:nvPr/>
              </p:nvGrpSpPr>
              <p:grpSpPr>
                <a:xfrm>
                  <a:off x="7035959" y="2163148"/>
                  <a:ext cx="5082" cy="67069"/>
                  <a:chOff x="7035959" y="2163148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37" name="任意多边形: 形状 2036">
                    <a:extLst>
                      <a:ext uri="{FF2B5EF4-FFF2-40B4-BE49-F238E27FC236}">
                        <a16:creationId xmlns:a16="http://schemas.microsoft.com/office/drawing/2014/main" id="{A2A1CBE6-2FE4-5E2A-4DB6-805B3B5CF12C}"/>
                      </a:ext>
                    </a:extLst>
                  </p:cNvPr>
                  <p:cNvSpPr/>
                  <p:nvPr/>
                </p:nvSpPr>
                <p:spPr>
                  <a:xfrm>
                    <a:off x="7035959" y="2163148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8" name="任意多边形: 形状 2037">
                    <a:extLst>
                      <a:ext uri="{FF2B5EF4-FFF2-40B4-BE49-F238E27FC236}">
                        <a16:creationId xmlns:a16="http://schemas.microsoft.com/office/drawing/2014/main" id="{73EB817D-BA8F-FA9D-C2D8-E5E2AC10A2E5}"/>
                      </a:ext>
                    </a:extLst>
                  </p:cNvPr>
                  <p:cNvSpPr/>
                  <p:nvPr/>
                </p:nvSpPr>
                <p:spPr>
                  <a:xfrm>
                    <a:off x="7035959" y="2193872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9" name="任意多边形: 形状 2038">
                    <a:extLst>
                      <a:ext uri="{FF2B5EF4-FFF2-40B4-BE49-F238E27FC236}">
                        <a16:creationId xmlns:a16="http://schemas.microsoft.com/office/drawing/2014/main" id="{7319F71E-083C-76E2-B613-3A3269213736}"/>
                      </a:ext>
                    </a:extLst>
                  </p:cNvPr>
                  <p:cNvSpPr/>
                  <p:nvPr/>
                </p:nvSpPr>
                <p:spPr>
                  <a:xfrm>
                    <a:off x="7035959" y="2224519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40" name="图形 22">
                  <a:extLst>
                    <a:ext uri="{FF2B5EF4-FFF2-40B4-BE49-F238E27FC236}">
                      <a16:creationId xmlns:a16="http://schemas.microsoft.com/office/drawing/2014/main" id="{5991EF3D-C7B4-7FC8-7D5F-E7F0839770F9}"/>
                    </a:ext>
                  </a:extLst>
                </p:cNvPr>
                <p:cNvGrpSpPr/>
                <p:nvPr/>
              </p:nvGrpSpPr>
              <p:grpSpPr>
                <a:xfrm>
                  <a:off x="7035959" y="2362662"/>
                  <a:ext cx="5082" cy="67069"/>
                  <a:chOff x="7035959" y="2362662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41" name="任意多边形: 形状 2040">
                    <a:extLst>
                      <a:ext uri="{FF2B5EF4-FFF2-40B4-BE49-F238E27FC236}">
                        <a16:creationId xmlns:a16="http://schemas.microsoft.com/office/drawing/2014/main" id="{965B2B8E-20E7-733E-B7F9-A3C8FD3AFFE5}"/>
                      </a:ext>
                    </a:extLst>
                  </p:cNvPr>
                  <p:cNvSpPr/>
                  <p:nvPr/>
                </p:nvSpPr>
                <p:spPr>
                  <a:xfrm>
                    <a:off x="7035959" y="2362662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42" name="任意多边形: 形状 2041">
                    <a:extLst>
                      <a:ext uri="{FF2B5EF4-FFF2-40B4-BE49-F238E27FC236}">
                        <a16:creationId xmlns:a16="http://schemas.microsoft.com/office/drawing/2014/main" id="{D177854D-C040-8965-9FD0-5539369F542D}"/>
                      </a:ext>
                    </a:extLst>
                  </p:cNvPr>
                  <p:cNvSpPr/>
                  <p:nvPr/>
                </p:nvSpPr>
                <p:spPr>
                  <a:xfrm>
                    <a:off x="7035959" y="2393309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43" name="任意多边形: 形状 2042">
                    <a:extLst>
                      <a:ext uri="{FF2B5EF4-FFF2-40B4-BE49-F238E27FC236}">
                        <a16:creationId xmlns:a16="http://schemas.microsoft.com/office/drawing/2014/main" id="{C0405EB1-2E11-26BF-8935-9B427941A4D9}"/>
                      </a:ext>
                    </a:extLst>
                  </p:cNvPr>
                  <p:cNvSpPr/>
                  <p:nvPr/>
                </p:nvSpPr>
                <p:spPr>
                  <a:xfrm>
                    <a:off x="7035959" y="2424033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44" name="图形 22">
                  <a:extLst>
                    <a:ext uri="{FF2B5EF4-FFF2-40B4-BE49-F238E27FC236}">
                      <a16:creationId xmlns:a16="http://schemas.microsoft.com/office/drawing/2014/main" id="{9343D58F-3ABF-B4A7-8DCE-2E9BAC1ABA22}"/>
                    </a:ext>
                  </a:extLst>
                </p:cNvPr>
                <p:cNvGrpSpPr/>
                <p:nvPr/>
              </p:nvGrpSpPr>
              <p:grpSpPr>
                <a:xfrm>
                  <a:off x="7035959" y="2473854"/>
                  <a:ext cx="5082" cy="67069"/>
                  <a:chOff x="7035959" y="2473854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45" name="任意多边形: 形状 2044">
                    <a:extLst>
                      <a:ext uri="{FF2B5EF4-FFF2-40B4-BE49-F238E27FC236}">
                        <a16:creationId xmlns:a16="http://schemas.microsoft.com/office/drawing/2014/main" id="{D93D8746-FE43-F9B9-99E6-EB234D1F7227}"/>
                      </a:ext>
                    </a:extLst>
                  </p:cNvPr>
                  <p:cNvSpPr/>
                  <p:nvPr/>
                </p:nvSpPr>
                <p:spPr>
                  <a:xfrm>
                    <a:off x="7035959" y="247385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46" name="任意多边形: 形状 2045">
                    <a:extLst>
                      <a:ext uri="{FF2B5EF4-FFF2-40B4-BE49-F238E27FC236}">
                        <a16:creationId xmlns:a16="http://schemas.microsoft.com/office/drawing/2014/main" id="{16E736F1-F744-04BB-A2F3-6EF563F05373}"/>
                      </a:ext>
                    </a:extLst>
                  </p:cNvPr>
                  <p:cNvSpPr/>
                  <p:nvPr/>
                </p:nvSpPr>
                <p:spPr>
                  <a:xfrm>
                    <a:off x="7035959" y="250450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47" name="任意多边形: 形状 2046">
                    <a:extLst>
                      <a:ext uri="{FF2B5EF4-FFF2-40B4-BE49-F238E27FC236}">
                        <a16:creationId xmlns:a16="http://schemas.microsoft.com/office/drawing/2014/main" id="{3517C1A8-A1D8-25E2-3E98-8EB963319AB8}"/>
                      </a:ext>
                    </a:extLst>
                  </p:cNvPr>
                  <p:cNvSpPr/>
                  <p:nvPr/>
                </p:nvSpPr>
                <p:spPr>
                  <a:xfrm>
                    <a:off x="7035959" y="253522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48" name="图形 22">
                  <a:extLst>
                    <a:ext uri="{FF2B5EF4-FFF2-40B4-BE49-F238E27FC236}">
                      <a16:creationId xmlns:a16="http://schemas.microsoft.com/office/drawing/2014/main" id="{24E5DC6A-EC3E-0686-9667-025E73F38E2A}"/>
                    </a:ext>
                  </a:extLst>
                </p:cNvPr>
                <p:cNvGrpSpPr/>
                <p:nvPr/>
              </p:nvGrpSpPr>
              <p:grpSpPr>
                <a:xfrm>
                  <a:off x="7035959" y="2630554"/>
                  <a:ext cx="5082" cy="67069"/>
                  <a:chOff x="7035959" y="2630554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49" name="任意多边形: 形状 2048">
                    <a:extLst>
                      <a:ext uri="{FF2B5EF4-FFF2-40B4-BE49-F238E27FC236}">
                        <a16:creationId xmlns:a16="http://schemas.microsoft.com/office/drawing/2014/main" id="{88304051-FEFD-7FD3-5C9F-5CE8FBC70559}"/>
                      </a:ext>
                    </a:extLst>
                  </p:cNvPr>
                  <p:cNvSpPr/>
                  <p:nvPr/>
                </p:nvSpPr>
                <p:spPr>
                  <a:xfrm>
                    <a:off x="7035959" y="263055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0" name="任意多边形: 形状 2049">
                    <a:extLst>
                      <a:ext uri="{FF2B5EF4-FFF2-40B4-BE49-F238E27FC236}">
                        <a16:creationId xmlns:a16="http://schemas.microsoft.com/office/drawing/2014/main" id="{51EFCC1A-10B7-36F3-57D1-A910B8CD0816}"/>
                      </a:ext>
                    </a:extLst>
                  </p:cNvPr>
                  <p:cNvSpPr/>
                  <p:nvPr/>
                </p:nvSpPr>
                <p:spPr>
                  <a:xfrm>
                    <a:off x="7035959" y="2661278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1" name="任意多边形: 形状 2050">
                    <a:extLst>
                      <a:ext uri="{FF2B5EF4-FFF2-40B4-BE49-F238E27FC236}">
                        <a16:creationId xmlns:a16="http://schemas.microsoft.com/office/drawing/2014/main" id="{543DDCA5-EDD8-F14E-0649-926405BD8028}"/>
                      </a:ext>
                    </a:extLst>
                  </p:cNvPr>
                  <p:cNvSpPr/>
                  <p:nvPr/>
                </p:nvSpPr>
                <p:spPr>
                  <a:xfrm>
                    <a:off x="7035959" y="269192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52" name="图形 22">
                  <a:extLst>
                    <a:ext uri="{FF2B5EF4-FFF2-40B4-BE49-F238E27FC236}">
                      <a16:creationId xmlns:a16="http://schemas.microsoft.com/office/drawing/2014/main" id="{B89C2FB8-6B0C-0DDA-E039-B7DE4555C56E}"/>
                    </a:ext>
                  </a:extLst>
                </p:cNvPr>
                <p:cNvGrpSpPr/>
                <p:nvPr/>
              </p:nvGrpSpPr>
              <p:grpSpPr>
                <a:xfrm>
                  <a:off x="7035959" y="2740360"/>
                  <a:ext cx="5082" cy="67069"/>
                  <a:chOff x="7035959" y="2740360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53" name="任意多边形: 形状 2052">
                    <a:extLst>
                      <a:ext uri="{FF2B5EF4-FFF2-40B4-BE49-F238E27FC236}">
                        <a16:creationId xmlns:a16="http://schemas.microsoft.com/office/drawing/2014/main" id="{D68E45D1-477A-8C3A-3566-1E723074BA98}"/>
                      </a:ext>
                    </a:extLst>
                  </p:cNvPr>
                  <p:cNvSpPr/>
                  <p:nvPr/>
                </p:nvSpPr>
                <p:spPr>
                  <a:xfrm>
                    <a:off x="7035959" y="2740360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4" name="任意多边形: 形状 2053">
                    <a:extLst>
                      <a:ext uri="{FF2B5EF4-FFF2-40B4-BE49-F238E27FC236}">
                        <a16:creationId xmlns:a16="http://schemas.microsoft.com/office/drawing/2014/main" id="{0A5B4D48-EFA0-1BF6-C3F3-258A95757955}"/>
                      </a:ext>
                    </a:extLst>
                  </p:cNvPr>
                  <p:cNvSpPr/>
                  <p:nvPr/>
                </p:nvSpPr>
                <p:spPr>
                  <a:xfrm>
                    <a:off x="7035959" y="2771007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5" name="任意多边形: 形状 2054">
                    <a:extLst>
                      <a:ext uri="{FF2B5EF4-FFF2-40B4-BE49-F238E27FC236}">
                        <a16:creationId xmlns:a16="http://schemas.microsoft.com/office/drawing/2014/main" id="{1DDF748D-9C17-48EA-2E65-4A3320F8A3D2}"/>
                      </a:ext>
                    </a:extLst>
                  </p:cNvPr>
                  <p:cNvSpPr/>
                  <p:nvPr/>
                </p:nvSpPr>
                <p:spPr>
                  <a:xfrm>
                    <a:off x="7035959" y="280173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056" name="图形 22">
                <a:extLst>
                  <a:ext uri="{FF2B5EF4-FFF2-40B4-BE49-F238E27FC236}">
                    <a16:creationId xmlns:a16="http://schemas.microsoft.com/office/drawing/2014/main" id="{CAA8C0AC-D574-78D6-9BD3-6916CBFF0AE7}"/>
                  </a:ext>
                </a:extLst>
              </p:cNvPr>
              <p:cNvGrpSpPr/>
              <p:nvPr/>
            </p:nvGrpSpPr>
            <p:grpSpPr>
              <a:xfrm>
                <a:off x="7048202" y="1788223"/>
                <a:ext cx="5082" cy="1014277"/>
                <a:chOff x="7048202" y="1788223"/>
                <a:chExt cx="5082" cy="1014277"/>
              </a:xfrm>
              <a:solidFill>
                <a:srgbClr val="FFFF00"/>
              </a:solidFill>
            </p:grpSpPr>
            <p:grpSp>
              <p:nvGrpSpPr>
                <p:cNvPr id="2057" name="图形 22">
                  <a:extLst>
                    <a:ext uri="{FF2B5EF4-FFF2-40B4-BE49-F238E27FC236}">
                      <a16:creationId xmlns:a16="http://schemas.microsoft.com/office/drawing/2014/main" id="{5A3D6871-357C-71D4-9F5A-B2F4C4E36DC0}"/>
                    </a:ext>
                  </a:extLst>
                </p:cNvPr>
                <p:cNvGrpSpPr/>
                <p:nvPr/>
              </p:nvGrpSpPr>
              <p:grpSpPr>
                <a:xfrm>
                  <a:off x="7048202" y="1788223"/>
                  <a:ext cx="5082" cy="67069"/>
                  <a:chOff x="7048202" y="1788223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58" name="任意多边形: 形状 2057">
                    <a:extLst>
                      <a:ext uri="{FF2B5EF4-FFF2-40B4-BE49-F238E27FC236}">
                        <a16:creationId xmlns:a16="http://schemas.microsoft.com/office/drawing/2014/main" id="{C99C4720-3FE8-2894-73AA-2117F75F91EA}"/>
                      </a:ext>
                    </a:extLst>
                  </p:cNvPr>
                  <p:cNvSpPr/>
                  <p:nvPr/>
                </p:nvSpPr>
                <p:spPr>
                  <a:xfrm>
                    <a:off x="7048202" y="1788223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9" name="任意多边形: 形状 2058">
                    <a:extLst>
                      <a:ext uri="{FF2B5EF4-FFF2-40B4-BE49-F238E27FC236}">
                        <a16:creationId xmlns:a16="http://schemas.microsoft.com/office/drawing/2014/main" id="{B51AFE34-DAA0-7712-6A22-40DDFADF6185}"/>
                      </a:ext>
                    </a:extLst>
                  </p:cNvPr>
                  <p:cNvSpPr/>
                  <p:nvPr/>
                </p:nvSpPr>
                <p:spPr>
                  <a:xfrm>
                    <a:off x="7048202" y="1818870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0" name="任意多边形: 形状 2059">
                    <a:extLst>
                      <a:ext uri="{FF2B5EF4-FFF2-40B4-BE49-F238E27FC236}">
                        <a16:creationId xmlns:a16="http://schemas.microsoft.com/office/drawing/2014/main" id="{244561C3-9641-71C2-8D88-DA270D37B5A2}"/>
                      </a:ext>
                    </a:extLst>
                  </p:cNvPr>
                  <p:cNvSpPr/>
                  <p:nvPr/>
                </p:nvSpPr>
                <p:spPr>
                  <a:xfrm>
                    <a:off x="7048202" y="184959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61" name="图形 22">
                  <a:extLst>
                    <a:ext uri="{FF2B5EF4-FFF2-40B4-BE49-F238E27FC236}">
                      <a16:creationId xmlns:a16="http://schemas.microsoft.com/office/drawing/2014/main" id="{0B5B50E5-8E19-EE4D-D2AD-A6CC7C34C14A}"/>
                    </a:ext>
                  </a:extLst>
                </p:cNvPr>
                <p:cNvGrpSpPr/>
                <p:nvPr/>
              </p:nvGrpSpPr>
              <p:grpSpPr>
                <a:xfrm>
                  <a:off x="7048202" y="1897643"/>
                  <a:ext cx="5082" cy="67069"/>
                  <a:chOff x="7048202" y="1897643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62" name="任意多边形: 形状 2061">
                    <a:extLst>
                      <a:ext uri="{FF2B5EF4-FFF2-40B4-BE49-F238E27FC236}">
                        <a16:creationId xmlns:a16="http://schemas.microsoft.com/office/drawing/2014/main" id="{ADE86506-1308-9287-7410-6603F8A8D1B6}"/>
                      </a:ext>
                    </a:extLst>
                  </p:cNvPr>
                  <p:cNvSpPr/>
                  <p:nvPr/>
                </p:nvSpPr>
                <p:spPr>
                  <a:xfrm>
                    <a:off x="7048202" y="1897643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3" name="任意多边形: 形状 2062">
                    <a:extLst>
                      <a:ext uri="{FF2B5EF4-FFF2-40B4-BE49-F238E27FC236}">
                        <a16:creationId xmlns:a16="http://schemas.microsoft.com/office/drawing/2014/main" id="{4E7DE542-384A-D2D4-D1AB-EAFBB4CDB806}"/>
                      </a:ext>
                    </a:extLst>
                  </p:cNvPr>
                  <p:cNvSpPr/>
                  <p:nvPr/>
                </p:nvSpPr>
                <p:spPr>
                  <a:xfrm>
                    <a:off x="7048202" y="1928367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4" name="任意多边形: 形状 2063">
                    <a:extLst>
                      <a:ext uri="{FF2B5EF4-FFF2-40B4-BE49-F238E27FC236}">
                        <a16:creationId xmlns:a16="http://schemas.microsoft.com/office/drawing/2014/main" id="{C7FCC4FB-07A4-9248-9221-16DD66DC7331}"/>
                      </a:ext>
                    </a:extLst>
                  </p:cNvPr>
                  <p:cNvSpPr/>
                  <p:nvPr/>
                </p:nvSpPr>
                <p:spPr>
                  <a:xfrm>
                    <a:off x="7048202" y="195901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65" name="图形 22">
                  <a:extLst>
                    <a:ext uri="{FF2B5EF4-FFF2-40B4-BE49-F238E27FC236}">
                      <a16:creationId xmlns:a16="http://schemas.microsoft.com/office/drawing/2014/main" id="{BEFDD6DA-00B5-84ED-F1CF-932FF7ECF834}"/>
                    </a:ext>
                  </a:extLst>
                </p:cNvPr>
                <p:cNvGrpSpPr/>
                <p:nvPr/>
              </p:nvGrpSpPr>
              <p:grpSpPr>
                <a:xfrm>
                  <a:off x="7048202" y="2050417"/>
                  <a:ext cx="5082" cy="67146"/>
                  <a:chOff x="7048202" y="2050417"/>
                  <a:chExt cx="5082" cy="67146"/>
                </a:xfrm>
                <a:solidFill>
                  <a:srgbClr val="FFFF00"/>
                </a:solidFill>
              </p:grpSpPr>
              <p:sp>
                <p:nvSpPr>
                  <p:cNvPr id="2066" name="任意多边形: 形状 2065">
                    <a:extLst>
                      <a:ext uri="{FF2B5EF4-FFF2-40B4-BE49-F238E27FC236}">
                        <a16:creationId xmlns:a16="http://schemas.microsoft.com/office/drawing/2014/main" id="{3A67AFF3-1919-D960-0D13-061E4154A88F}"/>
                      </a:ext>
                    </a:extLst>
                  </p:cNvPr>
                  <p:cNvSpPr/>
                  <p:nvPr/>
                </p:nvSpPr>
                <p:spPr>
                  <a:xfrm>
                    <a:off x="7048202" y="2050417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7" name="任意多边形: 形状 2066">
                    <a:extLst>
                      <a:ext uri="{FF2B5EF4-FFF2-40B4-BE49-F238E27FC236}">
                        <a16:creationId xmlns:a16="http://schemas.microsoft.com/office/drawing/2014/main" id="{603E2BBF-EE04-0370-7619-1EC647658BC3}"/>
                      </a:ext>
                    </a:extLst>
                  </p:cNvPr>
                  <p:cNvSpPr/>
                  <p:nvPr/>
                </p:nvSpPr>
                <p:spPr>
                  <a:xfrm>
                    <a:off x="7048202" y="2081140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8" name="任意多边形: 形状 2067">
                    <a:extLst>
                      <a:ext uri="{FF2B5EF4-FFF2-40B4-BE49-F238E27FC236}">
                        <a16:creationId xmlns:a16="http://schemas.microsoft.com/office/drawing/2014/main" id="{34AA2114-B76E-8137-CE67-4A6784D36EBD}"/>
                      </a:ext>
                    </a:extLst>
                  </p:cNvPr>
                  <p:cNvSpPr/>
                  <p:nvPr/>
                </p:nvSpPr>
                <p:spPr>
                  <a:xfrm>
                    <a:off x="7048202" y="211186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69" name="图形 22">
                  <a:extLst>
                    <a:ext uri="{FF2B5EF4-FFF2-40B4-BE49-F238E27FC236}">
                      <a16:creationId xmlns:a16="http://schemas.microsoft.com/office/drawing/2014/main" id="{ED5DBC63-B0A0-A743-7932-1A8E51C96B44}"/>
                    </a:ext>
                  </a:extLst>
                </p:cNvPr>
                <p:cNvGrpSpPr/>
                <p:nvPr/>
              </p:nvGrpSpPr>
              <p:grpSpPr>
                <a:xfrm>
                  <a:off x="7048202" y="2158220"/>
                  <a:ext cx="5082" cy="67069"/>
                  <a:chOff x="7048202" y="2158220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70" name="任意多边形: 形状 2069">
                    <a:extLst>
                      <a:ext uri="{FF2B5EF4-FFF2-40B4-BE49-F238E27FC236}">
                        <a16:creationId xmlns:a16="http://schemas.microsoft.com/office/drawing/2014/main" id="{4F6E63F1-2605-42AA-5052-7B6D4129944C}"/>
                      </a:ext>
                    </a:extLst>
                  </p:cNvPr>
                  <p:cNvSpPr/>
                  <p:nvPr/>
                </p:nvSpPr>
                <p:spPr>
                  <a:xfrm>
                    <a:off x="7048202" y="2158220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1" name="任意多边形: 形状 2070">
                    <a:extLst>
                      <a:ext uri="{FF2B5EF4-FFF2-40B4-BE49-F238E27FC236}">
                        <a16:creationId xmlns:a16="http://schemas.microsoft.com/office/drawing/2014/main" id="{3F1E879D-CDCD-A8C7-46B4-2D1E0F0628CF}"/>
                      </a:ext>
                    </a:extLst>
                  </p:cNvPr>
                  <p:cNvSpPr/>
                  <p:nvPr/>
                </p:nvSpPr>
                <p:spPr>
                  <a:xfrm>
                    <a:off x="7048202" y="218894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2" name="任意多边形: 形状 2071">
                    <a:extLst>
                      <a:ext uri="{FF2B5EF4-FFF2-40B4-BE49-F238E27FC236}">
                        <a16:creationId xmlns:a16="http://schemas.microsoft.com/office/drawing/2014/main" id="{F1C366C2-DB48-1E1A-A70B-97C0E2B39F1F}"/>
                      </a:ext>
                    </a:extLst>
                  </p:cNvPr>
                  <p:cNvSpPr/>
                  <p:nvPr/>
                </p:nvSpPr>
                <p:spPr>
                  <a:xfrm>
                    <a:off x="7048202" y="221959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73" name="图形 22">
                  <a:extLst>
                    <a:ext uri="{FF2B5EF4-FFF2-40B4-BE49-F238E27FC236}">
                      <a16:creationId xmlns:a16="http://schemas.microsoft.com/office/drawing/2014/main" id="{8780BA54-6464-4A1D-2617-169286D517C8}"/>
                    </a:ext>
                  </a:extLst>
                </p:cNvPr>
                <p:cNvGrpSpPr/>
                <p:nvPr/>
              </p:nvGrpSpPr>
              <p:grpSpPr>
                <a:xfrm>
                  <a:off x="7048202" y="2357734"/>
                  <a:ext cx="5082" cy="67069"/>
                  <a:chOff x="7048202" y="2357734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74" name="任意多边形: 形状 2073">
                    <a:extLst>
                      <a:ext uri="{FF2B5EF4-FFF2-40B4-BE49-F238E27FC236}">
                        <a16:creationId xmlns:a16="http://schemas.microsoft.com/office/drawing/2014/main" id="{07ABDA89-3903-786C-E373-5E7F1CE070A8}"/>
                      </a:ext>
                    </a:extLst>
                  </p:cNvPr>
                  <p:cNvSpPr/>
                  <p:nvPr/>
                </p:nvSpPr>
                <p:spPr>
                  <a:xfrm>
                    <a:off x="7048202" y="235773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5" name="任意多边形: 形状 2074">
                    <a:extLst>
                      <a:ext uri="{FF2B5EF4-FFF2-40B4-BE49-F238E27FC236}">
                        <a16:creationId xmlns:a16="http://schemas.microsoft.com/office/drawing/2014/main" id="{27E806CA-4640-63A5-252A-FB058F4D7538}"/>
                      </a:ext>
                    </a:extLst>
                  </p:cNvPr>
                  <p:cNvSpPr/>
                  <p:nvPr/>
                </p:nvSpPr>
                <p:spPr>
                  <a:xfrm>
                    <a:off x="7048202" y="238838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6" name="任意多边形: 形状 2075">
                    <a:extLst>
                      <a:ext uri="{FF2B5EF4-FFF2-40B4-BE49-F238E27FC236}">
                        <a16:creationId xmlns:a16="http://schemas.microsoft.com/office/drawing/2014/main" id="{38E98630-77FC-B641-2EB3-D5FE145608C3}"/>
                      </a:ext>
                    </a:extLst>
                  </p:cNvPr>
                  <p:cNvSpPr/>
                  <p:nvPr/>
                </p:nvSpPr>
                <p:spPr>
                  <a:xfrm>
                    <a:off x="7048202" y="241910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77" name="图形 22">
                  <a:extLst>
                    <a:ext uri="{FF2B5EF4-FFF2-40B4-BE49-F238E27FC236}">
                      <a16:creationId xmlns:a16="http://schemas.microsoft.com/office/drawing/2014/main" id="{AD786BB8-8BE5-44BF-D82A-852BD0452465}"/>
                    </a:ext>
                  </a:extLst>
                </p:cNvPr>
                <p:cNvGrpSpPr/>
                <p:nvPr/>
              </p:nvGrpSpPr>
              <p:grpSpPr>
                <a:xfrm>
                  <a:off x="7048202" y="2468925"/>
                  <a:ext cx="5082" cy="67069"/>
                  <a:chOff x="7048202" y="2468925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78" name="任意多边形: 形状 2077">
                    <a:extLst>
                      <a:ext uri="{FF2B5EF4-FFF2-40B4-BE49-F238E27FC236}">
                        <a16:creationId xmlns:a16="http://schemas.microsoft.com/office/drawing/2014/main" id="{CD3B3A28-C3C9-03A1-70C0-3C6191F99FEE}"/>
                      </a:ext>
                    </a:extLst>
                  </p:cNvPr>
                  <p:cNvSpPr/>
                  <p:nvPr/>
                </p:nvSpPr>
                <p:spPr>
                  <a:xfrm>
                    <a:off x="7048202" y="246892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9" name="任意多边形: 形状 2078">
                    <a:extLst>
                      <a:ext uri="{FF2B5EF4-FFF2-40B4-BE49-F238E27FC236}">
                        <a16:creationId xmlns:a16="http://schemas.microsoft.com/office/drawing/2014/main" id="{D30288C5-DDFE-30A8-B780-18B2460E4E59}"/>
                      </a:ext>
                    </a:extLst>
                  </p:cNvPr>
                  <p:cNvSpPr/>
                  <p:nvPr/>
                </p:nvSpPr>
                <p:spPr>
                  <a:xfrm>
                    <a:off x="7048202" y="2499572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0" name="任意多边形: 形状 2079">
                    <a:extLst>
                      <a:ext uri="{FF2B5EF4-FFF2-40B4-BE49-F238E27FC236}">
                        <a16:creationId xmlns:a16="http://schemas.microsoft.com/office/drawing/2014/main" id="{45498E38-1458-3894-D5D4-CC608DDA3AC0}"/>
                      </a:ext>
                    </a:extLst>
                  </p:cNvPr>
                  <p:cNvSpPr/>
                  <p:nvPr/>
                </p:nvSpPr>
                <p:spPr>
                  <a:xfrm>
                    <a:off x="7048202" y="2530297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81" name="图形 22">
                  <a:extLst>
                    <a:ext uri="{FF2B5EF4-FFF2-40B4-BE49-F238E27FC236}">
                      <a16:creationId xmlns:a16="http://schemas.microsoft.com/office/drawing/2014/main" id="{88E83B32-AED5-609B-072E-03ADADC6EB53}"/>
                    </a:ext>
                  </a:extLst>
                </p:cNvPr>
                <p:cNvGrpSpPr/>
                <p:nvPr/>
              </p:nvGrpSpPr>
              <p:grpSpPr>
                <a:xfrm>
                  <a:off x="7048202" y="2625626"/>
                  <a:ext cx="5082" cy="67146"/>
                  <a:chOff x="7048202" y="2625626"/>
                  <a:chExt cx="5082" cy="67146"/>
                </a:xfrm>
                <a:solidFill>
                  <a:srgbClr val="FFFF00"/>
                </a:solidFill>
              </p:grpSpPr>
              <p:sp>
                <p:nvSpPr>
                  <p:cNvPr id="2082" name="任意多边形: 形状 2081">
                    <a:extLst>
                      <a:ext uri="{FF2B5EF4-FFF2-40B4-BE49-F238E27FC236}">
                        <a16:creationId xmlns:a16="http://schemas.microsoft.com/office/drawing/2014/main" id="{AA43912C-4A42-56C4-C3F0-E81090249A73}"/>
                      </a:ext>
                    </a:extLst>
                  </p:cNvPr>
                  <p:cNvSpPr/>
                  <p:nvPr/>
                </p:nvSpPr>
                <p:spPr>
                  <a:xfrm>
                    <a:off x="7048202" y="2625626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3" name="任意多边形: 形状 2082">
                    <a:extLst>
                      <a:ext uri="{FF2B5EF4-FFF2-40B4-BE49-F238E27FC236}">
                        <a16:creationId xmlns:a16="http://schemas.microsoft.com/office/drawing/2014/main" id="{B9C40CB5-9B07-83BF-383C-F35A50A4761D}"/>
                      </a:ext>
                    </a:extLst>
                  </p:cNvPr>
                  <p:cNvSpPr/>
                  <p:nvPr/>
                </p:nvSpPr>
                <p:spPr>
                  <a:xfrm>
                    <a:off x="7048202" y="2656350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4" name="任意多边形: 形状 2083">
                    <a:extLst>
                      <a:ext uri="{FF2B5EF4-FFF2-40B4-BE49-F238E27FC236}">
                        <a16:creationId xmlns:a16="http://schemas.microsoft.com/office/drawing/2014/main" id="{E2D74D43-95CE-C82F-D368-D41743923851}"/>
                      </a:ext>
                    </a:extLst>
                  </p:cNvPr>
                  <p:cNvSpPr/>
                  <p:nvPr/>
                </p:nvSpPr>
                <p:spPr>
                  <a:xfrm>
                    <a:off x="7048202" y="268707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85" name="图形 22">
                  <a:extLst>
                    <a:ext uri="{FF2B5EF4-FFF2-40B4-BE49-F238E27FC236}">
                      <a16:creationId xmlns:a16="http://schemas.microsoft.com/office/drawing/2014/main" id="{0EF71ADC-72E5-60D4-5944-91C09F97549A}"/>
                    </a:ext>
                  </a:extLst>
                </p:cNvPr>
                <p:cNvGrpSpPr/>
                <p:nvPr/>
              </p:nvGrpSpPr>
              <p:grpSpPr>
                <a:xfrm>
                  <a:off x="7048202" y="2735431"/>
                  <a:ext cx="5082" cy="67069"/>
                  <a:chOff x="7048202" y="2735431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86" name="任意多边形: 形状 2085">
                    <a:extLst>
                      <a:ext uri="{FF2B5EF4-FFF2-40B4-BE49-F238E27FC236}">
                        <a16:creationId xmlns:a16="http://schemas.microsoft.com/office/drawing/2014/main" id="{1DE57939-8F6A-41F0-0C98-08CDE80146C2}"/>
                      </a:ext>
                    </a:extLst>
                  </p:cNvPr>
                  <p:cNvSpPr/>
                  <p:nvPr/>
                </p:nvSpPr>
                <p:spPr>
                  <a:xfrm>
                    <a:off x="7048202" y="273543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7" name="任意多边形: 形状 2086">
                    <a:extLst>
                      <a:ext uri="{FF2B5EF4-FFF2-40B4-BE49-F238E27FC236}">
                        <a16:creationId xmlns:a16="http://schemas.microsoft.com/office/drawing/2014/main" id="{E2D098A4-8394-7165-9EB2-C73B610CF1F8}"/>
                      </a:ext>
                    </a:extLst>
                  </p:cNvPr>
                  <p:cNvSpPr/>
                  <p:nvPr/>
                </p:nvSpPr>
                <p:spPr>
                  <a:xfrm>
                    <a:off x="7048202" y="276615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8" name="任意多边形: 形状 2087">
                    <a:extLst>
                      <a:ext uri="{FF2B5EF4-FFF2-40B4-BE49-F238E27FC236}">
                        <a16:creationId xmlns:a16="http://schemas.microsoft.com/office/drawing/2014/main" id="{F8E0831E-CBF9-9FBF-61EA-A745709CF774}"/>
                      </a:ext>
                    </a:extLst>
                  </p:cNvPr>
                  <p:cNvSpPr/>
                  <p:nvPr/>
                </p:nvSpPr>
                <p:spPr>
                  <a:xfrm>
                    <a:off x="7048202" y="2796802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089" name="图形 22">
                <a:extLst>
                  <a:ext uri="{FF2B5EF4-FFF2-40B4-BE49-F238E27FC236}">
                    <a16:creationId xmlns:a16="http://schemas.microsoft.com/office/drawing/2014/main" id="{49DE4649-4D72-6B84-D820-68F6E2E051AD}"/>
                  </a:ext>
                </a:extLst>
              </p:cNvPr>
              <p:cNvGrpSpPr/>
              <p:nvPr/>
            </p:nvGrpSpPr>
            <p:grpSpPr>
              <a:xfrm>
                <a:off x="6847995" y="1875544"/>
                <a:ext cx="3234" cy="888147"/>
                <a:chOff x="6847995" y="1875544"/>
                <a:chExt cx="3234" cy="888147"/>
              </a:xfrm>
              <a:solidFill>
                <a:srgbClr val="00FF00"/>
              </a:solidFill>
            </p:grpSpPr>
            <p:grpSp>
              <p:nvGrpSpPr>
                <p:cNvPr id="2090" name="图形 22">
                  <a:extLst>
                    <a:ext uri="{FF2B5EF4-FFF2-40B4-BE49-F238E27FC236}">
                      <a16:creationId xmlns:a16="http://schemas.microsoft.com/office/drawing/2014/main" id="{74CDBB06-8BCC-66B5-D1F4-0C3FF71F13E3}"/>
                    </a:ext>
                  </a:extLst>
                </p:cNvPr>
                <p:cNvGrpSpPr/>
                <p:nvPr/>
              </p:nvGrpSpPr>
              <p:grpSpPr>
                <a:xfrm>
                  <a:off x="6847995" y="1875544"/>
                  <a:ext cx="3234" cy="57366"/>
                  <a:chOff x="6847995" y="1875544"/>
                  <a:chExt cx="3234" cy="57366"/>
                </a:xfrm>
                <a:solidFill>
                  <a:srgbClr val="00FF00"/>
                </a:solidFill>
              </p:grpSpPr>
              <p:sp>
                <p:nvSpPr>
                  <p:cNvPr id="2091" name="任意多边形: 形状 2090">
                    <a:extLst>
                      <a:ext uri="{FF2B5EF4-FFF2-40B4-BE49-F238E27FC236}">
                        <a16:creationId xmlns:a16="http://schemas.microsoft.com/office/drawing/2014/main" id="{95473216-2E41-0312-50A2-E4A4C9184151}"/>
                      </a:ext>
                    </a:extLst>
                  </p:cNvPr>
                  <p:cNvSpPr/>
                  <p:nvPr/>
                </p:nvSpPr>
                <p:spPr>
                  <a:xfrm>
                    <a:off x="6847995" y="187554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92" name="任意多边形: 形状 2091">
                    <a:extLst>
                      <a:ext uri="{FF2B5EF4-FFF2-40B4-BE49-F238E27FC236}">
                        <a16:creationId xmlns:a16="http://schemas.microsoft.com/office/drawing/2014/main" id="{9120D031-FD23-CCD4-33B9-3C3173E17DD9}"/>
                      </a:ext>
                    </a:extLst>
                  </p:cNvPr>
                  <p:cNvSpPr/>
                  <p:nvPr/>
                </p:nvSpPr>
                <p:spPr>
                  <a:xfrm>
                    <a:off x="6847995" y="1902418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93" name="任意多边形: 形状 2092">
                    <a:extLst>
                      <a:ext uri="{FF2B5EF4-FFF2-40B4-BE49-F238E27FC236}">
                        <a16:creationId xmlns:a16="http://schemas.microsoft.com/office/drawing/2014/main" id="{9AB9BA1D-F6D2-4022-9817-056C6BECC4F9}"/>
                      </a:ext>
                    </a:extLst>
                  </p:cNvPr>
                  <p:cNvSpPr/>
                  <p:nvPr/>
                </p:nvSpPr>
                <p:spPr>
                  <a:xfrm>
                    <a:off x="6847995" y="1929368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94" name="图形 22">
                  <a:extLst>
                    <a:ext uri="{FF2B5EF4-FFF2-40B4-BE49-F238E27FC236}">
                      <a16:creationId xmlns:a16="http://schemas.microsoft.com/office/drawing/2014/main" id="{0E8709E8-5C67-5890-23C1-901480A021E0}"/>
                    </a:ext>
                  </a:extLst>
                </p:cNvPr>
                <p:cNvGrpSpPr/>
                <p:nvPr/>
              </p:nvGrpSpPr>
              <p:grpSpPr>
                <a:xfrm>
                  <a:off x="6847995" y="1971489"/>
                  <a:ext cx="3234" cy="57443"/>
                  <a:chOff x="6847995" y="1971489"/>
                  <a:chExt cx="3234" cy="57443"/>
                </a:xfrm>
                <a:solidFill>
                  <a:srgbClr val="00FF00"/>
                </a:solidFill>
              </p:grpSpPr>
              <p:sp>
                <p:nvSpPr>
                  <p:cNvPr id="2095" name="任意多边形: 形状 2094">
                    <a:extLst>
                      <a:ext uri="{FF2B5EF4-FFF2-40B4-BE49-F238E27FC236}">
                        <a16:creationId xmlns:a16="http://schemas.microsoft.com/office/drawing/2014/main" id="{58055BA7-D15F-3CB7-5852-BA7C166FCCE6}"/>
                      </a:ext>
                    </a:extLst>
                  </p:cNvPr>
                  <p:cNvSpPr/>
                  <p:nvPr/>
                </p:nvSpPr>
                <p:spPr>
                  <a:xfrm>
                    <a:off x="6847995" y="197148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96" name="任意多边形: 形状 2095">
                    <a:extLst>
                      <a:ext uri="{FF2B5EF4-FFF2-40B4-BE49-F238E27FC236}">
                        <a16:creationId xmlns:a16="http://schemas.microsoft.com/office/drawing/2014/main" id="{13E1F4E3-1CC5-9982-B368-3C852E8F509F}"/>
                      </a:ext>
                    </a:extLst>
                  </p:cNvPr>
                  <p:cNvSpPr/>
                  <p:nvPr/>
                </p:nvSpPr>
                <p:spPr>
                  <a:xfrm>
                    <a:off x="6847995" y="1998440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97" name="任意多边形: 形状 2096">
                    <a:extLst>
                      <a:ext uri="{FF2B5EF4-FFF2-40B4-BE49-F238E27FC236}">
                        <a16:creationId xmlns:a16="http://schemas.microsoft.com/office/drawing/2014/main" id="{DE894C8A-FC23-3DCA-6B65-192609F1A795}"/>
                      </a:ext>
                    </a:extLst>
                  </p:cNvPr>
                  <p:cNvSpPr/>
                  <p:nvPr/>
                </p:nvSpPr>
                <p:spPr>
                  <a:xfrm>
                    <a:off x="6847995" y="2025391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98" name="图形 22">
                  <a:extLst>
                    <a:ext uri="{FF2B5EF4-FFF2-40B4-BE49-F238E27FC236}">
                      <a16:creationId xmlns:a16="http://schemas.microsoft.com/office/drawing/2014/main" id="{592312AC-D64A-4A72-052D-41412F84396A}"/>
                    </a:ext>
                  </a:extLst>
                </p:cNvPr>
                <p:cNvGrpSpPr/>
                <p:nvPr/>
              </p:nvGrpSpPr>
              <p:grpSpPr>
                <a:xfrm>
                  <a:off x="6847995" y="2105550"/>
                  <a:ext cx="3234" cy="57367"/>
                  <a:chOff x="6847995" y="2105550"/>
                  <a:chExt cx="3234" cy="57367"/>
                </a:xfrm>
                <a:solidFill>
                  <a:srgbClr val="00FF00"/>
                </a:solidFill>
              </p:grpSpPr>
              <p:sp>
                <p:nvSpPr>
                  <p:cNvPr id="2099" name="任意多边形: 形状 2098">
                    <a:extLst>
                      <a:ext uri="{FF2B5EF4-FFF2-40B4-BE49-F238E27FC236}">
                        <a16:creationId xmlns:a16="http://schemas.microsoft.com/office/drawing/2014/main" id="{2488DE1E-0B22-E010-2910-9D99CE22EB93}"/>
                      </a:ext>
                    </a:extLst>
                  </p:cNvPr>
                  <p:cNvSpPr/>
                  <p:nvPr/>
                </p:nvSpPr>
                <p:spPr>
                  <a:xfrm>
                    <a:off x="6847995" y="2105550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0" name="任意多边形: 形状 2099">
                    <a:extLst>
                      <a:ext uri="{FF2B5EF4-FFF2-40B4-BE49-F238E27FC236}">
                        <a16:creationId xmlns:a16="http://schemas.microsoft.com/office/drawing/2014/main" id="{5FCF335C-0A5F-F982-C6B8-49BD91918016}"/>
                      </a:ext>
                    </a:extLst>
                  </p:cNvPr>
                  <p:cNvSpPr/>
                  <p:nvPr/>
                </p:nvSpPr>
                <p:spPr>
                  <a:xfrm>
                    <a:off x="6847995" y="213242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1" name="任意多边形: 形状 2100">
                    <a:extLst>
                      <a:ext uri="{FF2B5EF4-FFF2-40B4-BE49-F238E27FC236}">
                        <a16:creationId xmlns:a16="http://schemas.microsoft.com/office/drawing/2014/main" id="{800815DE-619E-D029-3B9B-FDB6988FE8FB}"/>
                      </a:ext>
                    </a:extLst>
                  </p:cNvPr>
                  <p:cNvSpPr/>
                  <p:nvPr/>
                </p:nvSpPr>
                <p:spPr>
                  <a:xfrm>
                    <a:off x="6847995" y="215937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02" name="图形 22">
                  <a:extLst>
                    <a:ext uri="{FF2B5EF4-FFF2-40B4-BE49-F238E27FC236}">
                      <a16:creationId xmlns:a16="http://schemas.microsoft.com/office/drawing/2014/main" id="{1632F7C7-F433-634A-5424-90EF8756768A}"/>
                    </a:ext>
                  </a:extLst>
                </p:cNvPr>
                <p:cNvGrpSpPr/>
                <p:nvPr/>
              </p:nvGrpSpPr>
              <p:grpSpPr>
                <a:xfrm>
                  <a:off x="6847995" y="2200032"/>
                  <a:ext cx="3234" cy="57443"/>
                  <a:chOff x="6847995" y="2200032"/>
                  <a:chExt cx="3234" cy="57443"/>
                </a:xfrm>
                <a:solidFill>
                  <a:srgbClr val="00FF00"/>
                </a:solidFill>
              </p:grpSpPr>
              <p:sp>
                <p:nvSpPr>
                  <p:cNvPr id="2103" name="任意多边形: 形状 2102">
                    <a:extLst>
                      <a:ext uri="{FF2B5EF4-FFF2-40B4-BE49-F238E27FC236}">
                        <a16:creationId xmlns:a16="http://schemas.microsoft.com/office/drawing/2014/main" id="{E74DAEA1-5F49-2AA7-AEBB-B2FD7B1FAA6A}"/>
                      </a:ext>
                    </a:extLst>
                  </p:cNvPr>
                  <p:cNvSpPr/>
                  <p:nvPr/>
                </p:nvSpPr>
                <p:spPr>
                  <a:xfrm>
                    <a:off x="6847995" y="2200032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4" name="任意多边形: 形状 2103">
                    <a:extLst>
                      <a:ext uri="{FF2B5EF4-FFF2-40B4-BE49-F238E27FC236}">
                        <a16:creationId xmlns:a16="http://schemas.microsoft.com/office/drawing/2014/main" id="{AF1C5037-1B0A-21EB-4229-49F9E8574EF7}"/>
                      </a:ext>
                    </a:extLst>
                  </p:cNvPr>
                  <p:cNvSpPr/>
                  <p:nvPr/>
                </p:nvSpPr>
                <p:spPr>
                  <a:xfrm>
                    <a:off x="6847995" y="2226983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5" name="任意多边形: 形状 2104">
                    <a:extLst>
                      <a:ext uri="{FF2B5EF4-FFF2-40B4-BE49-F238E27FC236}">
                        <a16:creationId xmlns:a16="http://schemas.microsoft.com/office/drawing/2014/main" id="{A5AC5014-B400-0537-65EB-D04804A280CE}"/>
                      </a:ext>
                    </a:extLst>
                  </p:cNvPr>
                  <p:cNvSpPr/>
                  <p:nvPr/>
                </p:nvSpPr>
                <p:spPr>
                  <a:xfrm>
                    <a:off x="6847995" y="225393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06" name="图形 22">
                  <a:extLst>
                    <a:ext uri="{FF2B5EF4-FFF2-40B4-BE49-F238E27FC236}">
                      <a16:creationId xmlns:a16="http://schemas.microsoft.com/office/drawing/2014/main" id="{54764223-1269-ACFC-4255-5AF95CC7DF51}"/>
                    </a:ext>
                  </a:extLst>
                </p:cNvPr>
                <p:cNvGrpSpPr/>
                <p:nvPr/>
              </p:nvGrpSpPr>
              <p:grpSpPr>
                <a:xfrm>
                  <a:off x="6847995" y="2374982"/>
                  <a:ext cx="3234" cy="57366"/>
                  <a:chOff x="6847995" y="2374982"/>
                  <a:chExt cx="3234" cy="57366"/>
                </a:xfrm>
                <a:solidFill>
                  <a:srgbClr val="00FF00"/>
                </a:solidFill>
              </p:grpSpPr>
              <p:sp>
                <p:nvSpPr>
                  <p:cNvPr id="2107" name="任意多边形: 形状 2106">
                    <a:extLst>
                      <a:ext uri="{FF2B5EF4-FFF2-40B4-BE49-F238E27FC236}">
                        <a16:creationId xmlns:a16="http://schemas.microsoft.com/office/drawing/2014/main" id="{F3420544-B73E-913D-3CC7-694A36B02B12}"/>
                      </a:ext>
                    </a:extLst>
                  </p:cNvPr>
                  <p:cNvSpPr/>
                  <p:nvPr/>
                </p:nvSpPr>
                <p:spPr>
                  <a:xfrm>
                    <a:off x="6847995" y="2374982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8" name="任意多边形: 形状 2107">
                    <a:extLst>
                      <a:ext uri="{FF2B5EF4-FFF2-40B4-BE49-F238E27FC236}">
                        <a16:creationId xmlns:a16="http://schemas.microsoft.com/office/drawing/2014/main" id="{41D8263D-96D1-9C87-593F-6DCDCB48DAE3}"/>
                      </a:ext>
                    </a:extLst>
                  </p:cNvPr>
                  <p:cNvSpPr/>
                  <p:nvPr/>
                </p:nvSpPr>
                <p:spPr>
                  <a:xfrm>
                    <a:off x="6847995" y="2401933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9" name="任意多边形: 形状 2108">
                    <a:extLst>
                      <a:ext uri="{FF2B5EF4-FFF2-40B4-BE49-F238E27FC236}">
                        <a16:creationId xmlns:a16="http://schemas.microsoft.com/office/drawing/2014/main" id="{E43D23F6-9D83-BBBF-E6F9-7BCAD6282690}"/>
                      </a:ext>
                    </a:extLst>
                  </p:cNvPr>
                  <p:cNvSpPr/>
                  <p:nvPr/>
                </p:nvSpPr>
                <p:spPr>
                  <a:xfrm>
                    <a:off x="6847995" y="2428807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10" name="图形 22">
                  <a:extLst>
                    <a:ext uri="{FF2B5EF4-FFF2-40B4-BE49-F238E27FC236}">
                      <a16:creationId xmlns:a16="http://schemas.microsoft.com/office/drawing/2014/main" id="{7019314A-0D65-D098-F824-A2D1EBAB04C8}"/>
                    </a:ext>
                  </a:extLst>
                </p:cNvPr>
                <p:cNvGrpSpPr/>
                <p:nvPr/>
              </p:nvGrpSpPr>
              <p:grpSpPr>
                <a:xfrm>
                  <a:off x="6847995" y="2472545"/>
                  <a:ext cx="3234" cy="57366"/>
                  <a:chOff x="6847995" y="2472545"/>
                  <a:chExt cx="3234" cy="57366"/>
                </a:xfrm>
                <a:solidFill>
                  <a:srgbClr val="00FF00"/>
                </a:solidFill>
              </p:grpSpPr>
              <p:sp>
                <p:nvSpPr>
                  <p:cNvPr id="2111" name="任意多边形: 形状 2110">
                    <a:extLst>
                      <a:ext uri="{FF2B5EF4-FFF2-40B4-BE49-F238E27FC236}">
                        <a16:creationId xmlns:a16="http://schemas.microsoft.com/office/drawing/2014/main" id="{DCEBEAB4-0A1A-EDA7-8D3E-321771C66EBE}"/>
                      </a:ext>
                    </a:extLst>
                  </p:cNvPr>
                  <p:cNvSpPr/>
                  <p:nvPr/>
                </p:nvSpPr>
                <p:spPr>
                  <a:xfrm>
                    <a:off x="6847995" y="247254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12" name="任意多边形: 形状 2111">
                    <a:extLst>
                      <a:ext uri="{FF2B5EF4-FFF2-40B4-BE49-F238E27FC236}">
                        <a16:creationId xmlns:a16="http://schemas.microsoft.com/office/drawing/2014/main" id="{697B5136-E80F-5EC4-C44C-512242CE665A}"/>
                      </a:ext>
                    </a:extLst>
                  </p:cNvPr>
                  <p:cNvSpPr/>
                  <p:nvPr/>
                </p:nvSpPr>
                <p:spPr>
                  <a:xfrm>
                    <a:off x="6847995" y="249941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13" name="任意多边形: 形状 2112">
                    <a:extLst>
                      <a:ext uri="{FF2B5EF4-FFF2-40B4-BE49-F238E27FC236}">
                        <a16:creationId xmlns:a16="http://schemas.microsoft.com/office/drawing/2014/main" id="{D170E7F6-CB19-0C23-0616-B0D266D200AE}"/>
                      </a:ext>
                    </a:extLst>
                  </p:cNvPr>
                  <p:cNvSpPr/>
                  <p:nvPr/>
                </p:nvSpPr>
                <p:spPr>
                  <a:xfrm>
                    <a:off x="6847995" y="252636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14" name="图形 22">
                  <a:extLst>
                    <a:ext uri="{FF2B5EF4-FFF2-40B4-BE49-F238E27FC236}">
                      <a16:creationId xmlns:a16="http://schemas.microsoft.com/office/drawing/2014/main" id="{2CFB180C-A7A6-8C0C-A884-4D13348D23D5}"/>
                    </a:ext>
                  </a:extLst>
                </p:cNvPr>
                <p:cNvGrpSpPr/>
                <p:nvPr/>
              </p:nvGrpSpPr>
              <p:grpSpPr>
                <a:xfrm>
                  <a:off x="6847995" y="2609994"/>
                  <a:ext cx="3234" cy="57366"/>
                  <a:chOff x="6847995" y="2609994"/>
                  <a:chExt cx="3234" cy="57366"/>
                </a:xfrm>
                <a:solidFill>
                  <a:srgbClr val="00FF00"/>
                </a:solidFill>
              </p:grpSpPr>
              <p:sp>
                <p:nvSpPr>
                  <p:cNvPr id="2115" name="任意多边形: 形状 2114">
                    <a:extLst>
                      <a:ext uri="{FF2B5EF4-FFF2-40B4-BE49-F238E27FC236}">
                        <a16:creationId xmlns:a16="http://schemas.microsoft.com/office/drawing/2014/main" id="{5098C870-6A10-46C1-5C7D-3231B31A8BFB}"/>
                      </a:ext>
                    </a:extLst>
                  </p:cNvPr>
                  <p:cNvSpPr/>
                  <p:nvPr/>
                </p:nvSpPr>
                <p:spPr>
                  <a:xfrm>
                    <a:off x="6847995" y="260999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16" name="任意多边形: 形状 2115">
                    <a:extLst>
                      <a:ext uri="{FF2B5EF4-FFF2-40B4-BE49-F238E27FC236}">
                        <a16:creationId xmlns:a16="http://schemas.microsoft.com/office/drawing/2014/main" id="{156787D1-FD74-AA87-5D02-0A32A1AB7B92}"/>
                      </a:ext>
                    </a:extLst>
                  </p:cNvPr>
                  <p:cNvSpPr/>
                  <p:nvPr/>
                </p:nvSpPr>
                <p:spPr>
                  <a:xfrm>
                    <a:off x="6847995" y="263694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17" name="任意多边形: 形状 2116">
                    <a:extLst>
                      <a:ext uri="{FF2B5EF4-FFF2-40B4-BE49-F238E27FC236}">
                        <a16:creationId xmlns:a16="http://schemas.microsoft.com/office/drawing/2014/main" id="{FF11F222-211D-1AC8-A1BC-34C1D6C9B6BB}"/>
                      </a:ext>
                    </a:extLst>
                  </p:cNvPr>
                  <p:cNvSpPr/>
                  <p:nvPr/>
                </p:nvSpPr>
                <p:spPr>
                  <a:xfrm>
                    <a:off x="6847995" y="266381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18" name="图形 22">
                  <a:extLst>
                    <a:ext uri="{FF2B5EF4-FFF2-40B4-BE49-F238E27FC236}">
                      <a16:creationId xmlns:a16="http://schemas.microsoft.com/office/drawing/2014/main" id="{86AE1C2C-D4B1-5349-440D-D352BE8A314B}"/>
                    </a:ext>
                  </a:extLst>
                </p:cNvPr>
                <p:cNvGrpSpPr/>
                <p:nvPr/>
              </p:nvGrpSpPr>
              <p:grpSpPr>
                <a:xfrm>
                  <a:off x="6847995" y="2706247"/>
                  <a:ext cx="3234" cy="57444"/>
                  <a:chOff x="6847995" y="2706247"/>
                  <a:chExt cx="3234" cy="57444"/>
                </a:xfrm>
                <a:solidFill>
                  <a:srgbClr val="00FF00"/>
                </a:solidFill>
              </p:grpSpPr>
              <p:sp>
                <p:nvSpPr>
                  <p:cNvPr id="2119" name="任意多边形: 形状 2118">
                    <a:extLst>
                      <a:ext uri="{FF2B5EF4-FFF2-40B4-BE49-F238E27FC236}">
                        <a16:creationId xmlns:a16="http://schemas.microsoft.com/office/drawing/2014/main" id="{B2750428-082F-B07C-C4F5-C6E29E99DEA3}"/>
                      </a:ext>
                    </a:extLst>
                  </p:cNvPr>
                  <p:cNvSpPr/>
                  <p:nvPr/>
                </p:nvSpPr>
                <p:spPr>
                  <a:xfrm>
                    <a:off x="6847995" y="2706247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0" name="任意多边形: 形状 2119">
                    <a:extLst>
                      <a:ext uri="{FF2B5EF4-FFF2-40B4-BE49-F238E27FC236}">
                        <a16:creationId xmlns:a16="http://schemas.microsoft.com/office/drawing/2014/main" id="{F93C9392-11A1-E263-1010-CDAEE3104EFA}"/>
                      </a:ext>
                    </a:extLst>
                  </p:cNvPr>
                  <p:cNvSpPr/>
                  <p:nvPr/>
                </p:nvSpPr>
                <p:spPr>
                  <a:xfrm>
                    <a:off x="6847995" y="2733198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1" name="任意多边形: 形状 2120">
                    <a:extLst>
                      <a:ext uri="{FF2B5EF4-FFF2-40B4-BE49-F238E27FC236}">
                        <a16:creationId xmlns:a16="http://schemas.microsoft.com/office/drawing/2014/main" id="{B935F229-ECE4-4F6B-D3E3-2914DE1D9A21}"/>
                      </a:ext>
                    </a:extLst>
                  </p:cNvPr>
                  <p:cNvSpPr/>
                  <p:nvPr/>
                </p:nvSpPr>
                <p:spPr>
                  <a:xfrm>
                    <a:off x="6847995" y="276014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122" name="图形 22">
                <a:extLst>
                  <a:ext uri="{FF2B5EF4-FFF2-40B4-BE49-F238E27FC236}">
                    <a16:creationId xmlns:a16="http://schemas.microsoft.com/office/drawing/2014/main" id="{6800605E-BA12-89B0-7561-4CFB2F58B3F4}"/>
                  </a:ext>
                </a:extLst>
              </p:cNvPr>
              <p:cNvGrpSpPr/>
              <p:nvPr/>
            </p:nvGrpSpPr>
            <p:grpSpPr>
              <a:xfrm>
                <a:off x="6854002" y="1871770"/>
                <a:ext cx="3234" cy="888147"/>
                <a:chOff x="6854002" y="1871770"/>
                <a:chExt cx="3234" cy="888147"/>
              </a:xfrm>
              <a:solidFill>
                <a:srgbClr val="FFFF00"/>
              </a:solidFill>
            </p:grpSpPr>
            <p:grpSp>
              <p:nvGrpSpPr>
                <p:cNvPr id="2123" name="图形 22">
                  <a:extLst>
                    <a:ext uri="{FF2B5EF4-FFF2-40B4-BE49-F238E27FC236}">
                      <a16:creationId xmlns:a16="http://schemas.microsoft.com/office/drawing/2014/main" id="{F32F5535-E7C2-ADD6-60CD-E31B98C015AA}"/>
                    </a:ext>
                  </a:extLst>
                </p:cNvPr>
                <p:cNvGrpSpPr/>
                <p:nvPr/>
              </p:nvGrpSpPr>
              <p:grpSpPr>
                <a:xfrm>
                  <a:off x="6854002" y="1871770"/>
                  <a:ext cx="3234" cy="57367"/>
                  <a:chOff x="6854002" y="1871770"/>
                  <a:chExt cx="3234" cy="57367"/>
                </a:xfrm>
                <a:solidFill>
                  <a:srgbClr val="FFFF00"/>
                </a:solidFill>
              </p:grpSpPr>
              <p:sp>
                <p:nvSpPr>
                  <p:cNvPr id="2124" name="任意多边形: 形状 2123">
                    <a:extLst>
                      <a:ext uri="{FF2B5EF4-FFF2-40B4-BE49-F238E27FC236}">
                        <a16:creationId xmlns:a16="http://schemas.microsoft.com/office/drawing/2014/main" id="{2F1A2A9A-B754-4808-02CF-9F09BC8C46C6}"/>
                      </a:ext>
                    </a:extLst>
                  </p:cNvPr>
                  <p:cNvSpPr/>
                  <p:nvPr/>
                </p:nvSpPr>
                <p:spPr>
                  <a:xfrm>
                    <a:off x="6854002" y="1871770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5" name="任意多边形: 形状 2124">
                    <a:extLst>
                      <a:ext uri="{FF2B5EF4-FFF2-40B4-BE49-F238E27FC236}">
                        <a16:creationId xmlns:a16="http://schemas.microsoft.com/office/drawing/2014/main" id="{94B5CCBD-BC77-43AA-3378-9476374DB976}"/>
                      </a:ext>
                    </a:extLst>
                  </p:cNvPr>
                  <p:cNvSpPr/>
                  <p:nvPr/>
                </p:nvSpPr>
                <p:spPr>
                  <a:xfrm>
                    <a:off x="6854002" y="189864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6" name="任意多边形: 形状 2125">
                    <a:extLst>
                      <a:ext uri="{FF2B5EF4-FFF2-40B4-BE49-F238E27FC236}">
                        <a16:creationId xmlns:a16="http://schemas.microsoft.com/office/drawing/2014/main" id="{8D6852B8-BB72-358D-8419-DF80E8B7DDF9}"/>
                      </a:ext>
                    </a:extLst>
                  </p:cNvPr>
                  <p:cNvSpPr/>
                  <p:nvPr/>
                </p:nvSpPr>
                <p:spPr>
                  <a:xfrm>
                    <a:off x="6854002" y="192559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27" name="图形 22">
                  <a:extLst>
                    <a:ext uri="{FF2B5EF4-FFF2-40B4-BE49-F238E27FC236}">
                      <a16:creationId xmlns:a16="http://schemas.microsoft.com/office/drawing/2014/main" id="{27EDB34A-8380-22C9-05F1-67A366F6FD25}"/>
                    </a:ext>
                  </a:extLst>
                </p:cNvPr>
                <p:cNvGrpSpPr/>
                <p:nvPr/>
              </p:nvGrpSpPr>
              <p:grpSpPr>
                <a:xfrm>
                  <a:off x="6854002" y="1967716"/>
                  <a:ext cx="3234" cy="57443"/>
                  <a:chOff x="6854002" y="1967716"/>
                  <a:chExt cx="3234" cy="57443"/>
                </a:xfrm>
                <a:solidFill>
                  <a:srgbClr val="FFFF00"/>
                </a:solidFill>
              </p:grpSpPr>
              <p:sp>
                <p:nvSpPr>
                  <p:cNvPr id="2128" name="任意多边形: 形状 2127">
                    <a:extLst>
                      <a:ext uri="{FF2B5EF4-FFF2-40B4-BE49-F238E27FC236}">
                        <a16:creationId xmlns:a16="http://schemas.microsoft.com/office/drawing/2014/main" id="{369CF8AC-BFF9-0B14-421A-2CFC1B1FEF61}"/>
                      </a:ext>
                    </a:extLst>
                  </p:cNvPr>
                  <p:cNvSpPr/>
                  <p:nvPr/>
                </p:nvSpPr>
                <p:spPr>
                  <a:xfrm>
                    <a:off x="6854002" y="1967716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9" name="任意多边形: 形状 2128">
                    <a:extLst>
                      <a:ext uri="{FF2B5EF4-FFF2-40B4-BE49-F238E27FC236}">
                        <a16:creationId xmlns:a16="http://schemas.microsoft.com/office/drawing/2014/main" id="{7961AA71-7B30-0639-CF81-3B7D7451EB2F}"/>
                      </a:ext>
                    </a:extLst>
                  </p:cNvPr>
                  <p:cNvSpPr/>
                  <p:nvPr/>
                </p:nvSpPr>
                <p:spPr>
                  <a:xfrm>
                    <a:off x="6854002" y="1994667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0" name="任意多边形: 形状 2129">
                    <a:extLst>
                      <a:ext uri="{FF2B5EF4-FFF2-40B4-BE49-F238E27FC236}">
                        <a16:creationId xmlns:a16="http://schemas.microsoft.com/office/drawing/2014/main" id="{A54A18E3-A9B7-AB31-1B81-DF4AB1674EC4}"/>
                      </a:ext>
                    </a:extLst>
                  </p:cNvPr>
                  <p:cNvSpPr/>
                  <p:nvPr/>
                </p:nvSpPr>
                <p:spPr>
                  <a:xfrm>
                    <a:off x="6854002" y="2021618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31" name="图形 22">
                  <a:extLst>
                    <a:ext uri="{FF2B5EF4-FFF2-40B4-BE49-F238E27FC236}">
                      <a16:creationId xmlns:a16="http://schemas.microsoft.com/office/drawing/2014/main" id="{FA2CF320-EEDD-CCF3-4556-F0945974B2FF}"/>
                    </a:ext>
                  </a:extLst>
                </p:cNvPr>
                <p:cNvGrpSpPr/>
                <p:nvPr/>
              </p:nvGrpSpPr>
              <p:grpSpPr>
                <a:xfrm>
                  <a:off x="6854002" y="2101777"/>
                  <a:ext cx="3234" cy="57366"/>
                  <a:chOff x="6854002" y="2101777"/>
                  <a:chExt cx="3234" cy="57366"/>
                </a:xfrm>
                <a:solidFill>
                  <a:srgbClr val="FFFF00"/>
                </a:solidFill>
              </p:grpSpPr>
              <p:sp>
                <p:nvSpPr>
                  <p:cNvPr id="2132" name="任意多边形: 形状 2131">
                    <a:extLst>
                      <a:ext uri="{FF2B5EF4-FFF2-40B4-BE49-F238E27FC236}">
                        <a16:creationId xmlns:a16="http://schemas.microsoft.com/office/drawing/2014/main" id="{921E2609-781A-B2AA-9016-5B82DBEB3C69}"/>
                      </a:ext>
                    </a:extLst>
                  </p:cNvPr>
                  <p:cNvSpPr/>
                  <p:nvPr/>
                </p:nvSpPr>
                <p:spPr>
                  <a:xfrm>
                    <a:off x="6854002" y="2101777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3" name="任意多边形: 形状 2132">
                    <a:extLst>
                      <a:ext uri="{FF2B5EF4-FFF2-40B4-BE49-F238E27FC236}">
                        <a16:creationId xmlns:a16="http://schemas.microsoft.com/office/drawing/2014/main" id="{D23361E1-FAF1-A483-F6E4-AE1324665101}"/>
                      </a:ext>
                    </a:extLst>
                  </p:cNvPr>
                  <p:cNvSpPr/>
                  <p:nvPr/>
                </p:nvSpPr>
                <p:spPr>
                  <a:xfrm>
                    <a:off x="6854002" y="2128651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4" name="任意多边形: 形状 2133">
                    <a:extLst>
                      <a:ext uri="{FF2B5EF4-FFF2-40B4-BE49-F238E27FC236}">
                        <a16:creationId xmlns:a16="http://schemas.microsoft.com/office/drawing/2014/main" id="{128A94AD-1DA8-8C5F-73DD-2C7E161CF199}"/>
                      </a:ext>
                    </a:extLst>
                  </p:cNvPr>
                  <p:cNvSpPr/>
                  <p:nvPr/>
                </p:nvSpPr>
                <p:spPr>
                  <a:xfrm>
                    <a:off x="6854002" y="2155602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35" name="图形 22">
                  <a:extLst>
                    <a:ext uri="{FF2B5EF4-FFF2-40B4-BE49-F238E27FC236}">
                      <a16:creationId xmlns:a16="http://schemas.microsoft.com/office/drawing/2014/main" id="{A6BA3250-B85B-3A79-6C7F-730A69420625}"/>
                    </a:ext>
                  </a:extLst>
                </p:cNvPr>
                <p:cNvGrpSpPr/>
                <p:nvPr/>
              </p:nvGrpSpPr>
              <p:grpSpPr>
                <a:xfrm>
                  <a:off x="6854002" y="2196259"/>
                  <a:ext cx="3234" cy="57443"/>
                  <a:chOff x="6854002" y="2196259"/>
                  <a:chExt cx="3234" cy="57443"/>
                </a:xfrm>
                <a:solidFill>
                  <a:srgbClr val="FFFF00"/>
                </a:solidFill>
              </p:grpSpPr>
              <p:sp>
                <p:nvSpPr>
                  <p:cNvPr id="2136" name="任意多边形: 形状 2135">
                    <a:extLst>
                      <a:ext uri="{FF2B5EF4-FFF2-40B4-BE49-F238E27FC236}">
                        <a16:creationId xmlns:a16="http://schemas.microsoft.com/office/drawing/2014/main" id="{EFE6FD71-A69B-83AA-895C-94B7B1B68688}"/>
                      </a:ext>
                    </a:extLst>
                  </p:cNvPr>
                  <p:cNvSpPr/>
                  <p:nvPr/>
                </p:nvSpPr>
                <p:spPr>
                  <a:xfrm>
                    <a:off x="6854002" y="219625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7" name="任意多边形: 形状 2136">
                    <a:extLst>
                      <a:ext uri="{FF2B5EF4-FFF2-40B4-BE49-F238E27FC236}">
                        <a16:creationId xmlns:a16="http://schemas.microsoft.com/office/drawing/2014/main" id="{09421BA2-408C-B2BE-8441-639F882C80ED}"/>
                      </a:ext>
                    </a:extLst>
                  </p:cNvPr>
                  <p:cNvSpPr/>
                  <p:nvPr/>
                </p:nvSpPr>
                <p:spPr>
                  <a:xfrm>
                    <a:off x="6854002" y="2223210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8" name="任意多边形: 形状 2137">
                    <a:extLst>
                      <a:ext uri="{FF2B5EF4-FFF2-40B4-BE49-F238E27FC236}">
                        <a16:creationId xmlns:a16="http://schemas.microsoft.com/office/drawing/2014/main" id="{5748B692-9B3E-F5B9-7072-D6A722F30020}"/>
                      </a:ext>
                    </a:extLst>
                  </p:cNvPr>
                  <p:cNvSpPr/>
                  <p:nvPr/>
                </p:nvSpPr>
                <p:spPr>
                  <a:xfrm>
                    <a:off x="6854002" y="2250161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39" name="图形 22">
                  <a:extLst>
                    <a:ext uri="{FF2B5EF4-FFF2-40B4-BE49-F238E27FC236}">
                      <a16:creationId xmlns:a16="http://schemas.microsoft.com/office/drawing/2014/main" id="{0003DAFC-409D-E18D-13DE-913DE61F7F9C}"/>
                    </a:ext>
                  </a:extLst>
                </p:cNvPr>
                <p:cNvGrpSpPr/>
                <p:nvPr/>
              </p:nvGrpSpPr>
              <p:grpSpPr>
                <a:xfrm>
                  <a:off x="6854002" y="2371209"/>
                  <a:ext cx="3234" cy="57367"/>
                  <a:chOff x="6854002" y="2371209"/>
                  <a:chExt cx="3234" cy="57367"/>
                </a:xfrm>
                <a:solidFill>
                  <a:srgbClr val="FFFF00"/>
                </a:solidFill>
              </p:grpSpPr>
              <p:sp>
                <p:nvSpPr>
                  <p:cNvPr id="2140" name="任意多边形: 形状 2139">
                    <a:extLst>
                      <a:ext uri="{FF2B5EF4-FFF2-40B4-BE49-F238E27FC236}">
                        <a16:creationId xmlns:a16="http://schemas.microsoft.com/office/drawing/2014/main" id="{CBBF4E8D-537A-38A0-44CC-03CF43A46D21}"/>
                      </a:ext>
                    </a:extLst>
                  </p:cNvPr>
                  <p:cNvSpPr/>
                  <p:nvPr/>
                </p:nvSpPr>
                <p:spPr>
                  <a:xfrm>
                    <a:off x="6854002" y="237120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1" name="任意多边形: 形状 2140">
                    <a:extLst>
                      <a:ext uri="{FF2B5EF4-FFF2-40B4-BE49-F238E27FC236}">
                        <a16:creationId xmlns:a16="http://schemas.microsoft.com/office/drawing/2014/main" id="{B2F469D9-1C56-8A84-D302-D66DD736B39D}"/>
                      </a:ext>
                    </a:extLst>
                  </p:cNvPr>
                  <p:cNvSpPr/>
                  <p:nvPr/>
                </p:nvSpPr>
                <p:spPr>
                  <a:xfrm>
                    <a:off x="6854002" y="2398160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2" name="任意多边形: 形状 2141">
                    <a:extLst>
                      <a:ext uri="{FF2B5EF4-FFF2-40B4-BE49-F238E27FC236}">
                        <a16:creationId xmlns:a16="http://schemas.microsoft.com/office/drawing/2014/main" id="{EBED4BAB-820B-0C21-69D2-392F993A27EB}"/>
                      </a:ext>
                    </a:extLst>
                  </p:cNvPr>
                  <p:cNvSpPr/>
                  <p:nvPr/>
                </p:nvSpPr>
                <p:spPr>
                  <a:xfrm>
                    <a:off x="6854002" y="242503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43" name="图形 22">
                  <a:extLst>
                    <a:ext uri="{FF2B5EF4-FFF2-40B4-BE49-F238E27FC236}">
                      <a16:creationId xmlns:a16="http://schemas.microsoft.com/office/drawing/2014/main" id="{B56E646F-FE20-4A89-210B-380FC27DB1FE}"/>
                    </a:ext>
                  </a:extLst>
                </p:cNvPr>
                <p:cNvGrpSpPr/>
                <p:nvPr/>
              </p:nvGrpSpPr>
              <p:grpSpPr>
                <a:xfrm>
                  <a:off x="6854002" y="2468771"/>
                  <a:ext cx="3234" cy="57367"/>
                  <a:chOff x="6854002" y="2468771"/>
                  <a:chExt cx="3234" cy="57367"/>
                </a:xfrm>
                <a:solidFill>
                  <a:srgbClr val="FFFF00"/>
                </a:solidFill>
              </p:grpSpPr>
              <p:sp>
                <p:nvSpPr>
                  <p:cNvPr id="2144" name="任意多边形: 形状 2143">
                    <a:extLst>
                      <a:ext uri="{FF2B5EF4-FFF2-40B4-BE49-F238E27FC236}">
                        <a16:creationId xmlns:a16="http://schemas.microsoft.com/office/drawing/2014/main" id="{34867EE1-5FDF-2E7A-D10E-96971BC27C24}"/>
                      </a:ext>
                    </a:extLst>
                  </p:cNvPr>
                  <p:cNvSpPr/>
                  <p:nvPr/>
                </p:nvSpPr>
                <p:spPr>
                  <a:xfrm>
                    <a:off x="6854002" y="2468771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5" name="任意多边形: 形状 2144">
                    <a:extLst>
                      <a:ext uri="{FF2B5EF4-FFF2-40B4-BE49-F238E27FC236}">
                        <a16:creationId xmlns:a16="http://schemas.microsoft.com/office/drawing/2014/main" id="{6C2F4E8A-DFC7-BC83-ECBD-CA35825D28E4}"/>
                      </a:ext>
                    </a:extLst>
                  </p:cNvPr>
                  <p:cNvSpPr/>
                  <p:nvPr/>
                </p:nvSpPr>
                <p:spPr>
                  <a:xfrm>
                    <a:off x="6854002" y="249564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6" name="任意多边形: 形状 2145">
                    <a:extLst>
                      <a:ext uri="{FF2B5EF4-FFF2-40B4-BE49-F238E27FC236}">
                        <a16:creationId xmlns:a16="http://schemas.microsoft.com/office/drawing/2014/main" id="{26EFB254-98EF-C43D-FBD4-AB63D6578277}"/>
                      </a:ext>
                    </a:extLst>
                  </p:cNvPr>
                  <p:cNvSpPr/>
                  <p:nvPr/>
                </p:nvSpPr>
                <p:spPr>
                  <a:xfrm>
                    <a:off x="6854002" y="2522596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47" name="图形 22">
                  <a:extLst>
                    <a:ext uri="{FF2B5EF4-FFF2-40B4-BE49-F238E27FC236}">
                      <a16:creationId xmlns:a16="http://schemas.microsoft.com/office/drawing/2014/main" id="{AD4E139C-FC07-527D-8B5A-D65EC7EB4870}"/>
                    </a:ext>
                  </a:extLst>
                </p:cNvPr>
                <p:cNvGrpSpPr/>
                <p:nvPr/>
              </p:nvGrpSpPr>
              <p:grpSpPr>
                <a:xfrm>
                  <a:off x="6854002" y="2606221"/>
                  <a:ext cx="3234" cy="57367"/>
                  <a:chOff x="6854002" y="2606221"/>
                  <a:chExt cx="3234" cy="57367"/>
                </a:xfrm>
                <a:solidFill>
                  <a:srgbClr val="FFFF00"/>
                </a:solidFill>
              </p:grpSpPr>
              <p:sp>
                <p:nvSpPr>
                  <p:cNvPr id="2148" name="任意多边形: 形状 2147">
                    <a:extLst>
                      <a:ext uri="{FF2B5EF4-FFF2-40B4-BE49-F238E27FC236}">
                        <a16:creationId xmlns:a16="http://schemas.microsoft.com/office/drawing/2014/main" id="{C10F244C-8F40-ADC3-47F0-6339F6A41A4B}"/>
                      </a:ext>
                    </a:extLst>
                  </p:cNvPr>
                  <p:cNvSpPr/>
                  <p:nvPr/>
                </p:nvSpPr>
                <p:spPr>
                  <a:xfrm>
                    <a:off x="6854002" y="2606221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9" name="任意多边形: 形状 2148">
                    <a:extLst>
                      <a:ext uri="{FF2B5EF4-FFF2-40B4-BE49-F238E27FC236}">
                        <a16:creationId xmlns:a16="http://schemas.microsoft.com/office/drawing/2014/main" id="{CD5A371C-E43E-E647-AFC0-B6A54C8AE89D}"/>
                      </a:ext>
                    </a:extLst>
                  </p:cNvPr>
                  <p:cNvSpPr/>
                  <p:nvPr/>
                </p:nvSpPr>
                <p:spPr>
                  <a:xfrm>
                    <a:off x="6854002" y="2633172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0" name="任意多边形: 形状 2149">
                    <a:extLst>
                      <a:ext uri="{FF2B5EF4-FFF2-40B4-BE49-F238E27FC236}">
                        <a16:creationId xmlns:a16="http://schemas.microsoft.com/office/drawing/2014/main" id="{D3E2DCA2-66F9-0244-7ED3-1944731B5F59}"/>
                      </a:ext>
                    </a:extLst>
                  </p:cNvPr>
                  <p:cNvSpPr/>
                  <p:nvPr/>
                </p:nvSpPr>
                <p:spPr>
                  <a:xfrm>
                    <a:off x="6854002" y="2660046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51" name="图形 22">
                  <a:extLst>
                    <a:ext uri="{FF2B5EF4-FFF2-40B4-BE49-F238E27FC236}">
                      <a16:creationId xmlns:a16="http://schemas.microsoft.com/office/drawing/2014/main" id="{D4A34256-C250-8508-33D0-68F922091F44}"/>
                    </a:ext>
                  </a:extLst>
                </p:cNvPr>
                <p:cNvGrpSpPr/>
                <p:nvPr/>
              </p:nvGrpSpPr>
              <p:grpSpPr>
                <a:xfrm>
                  <a:off x="6854002" y="2702474"/>
                  <a:ext cx="3234" cy="57443"/>
                  <a:chOff x="6854002" y="2702474"/>
                  <a:chExt cx="3234" cy="57443"/>
                </a:xfrm>
                <a:solidFill>
                  <a:srgbClr val="FFFF00"/>
                </a:solidFill>
              </p:grpSpPr>
              <p:sp>
                <p:nvSpPr>
                  <p:cNvPr id="2152" name="任意多边形: 形状 2151">
                    <a:extLst>
                      <a:ext uri="{FF2B5EF4-FFF2-40B4-BE49-F238E27FC236}">
                        <a16:creationId xmlns:a16="http://schemas.microsoft.com/office/drawing/2014/main" id="{1F9EDE87-6B48-3AB5-E183-091A6570AD14}"/>
                      </a:ext>
                    </a:extLst>
                  </p:cNvPr>
                  <p:cNvSpPr/>
                  <p:nvPr/>
                </p:nvSpPr>
                <p:spPr>
                  <a:xfrm>
                    <a:off x="6854002" y="270247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3" name="任意多边形: 形状 2152">
                    <a:extLst>
                      <a:ext uri="{FF2B5EF4-FFF2-40B4-BE49-F238E27FC236}">
                        <a16:creationId xmlns:a16="http://schemas.microsoft.com/office/drawing/2014/main" id="{4CF92ED1-58C8-E105-8ADC-F3A6A3461D18}"/>
                      </a:ext>
                    </a:extLst>
                  </p:cNvPr>
                  <p:cNvSpPr/>
                  <p:nvPr/>
                </p:nvSpPr>
                <p:spPr>
                  <a:xfrm>
                    <a:off x="6854002" y="272942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4" name="任意多边形: 形状 2153">
                    <a:extLst>
                      <a:ext uri="{FF2B5EF4-FFF2-40B4-BE49-F238E27FC236}">
                        <a16:creationId xmlns:a16="http://schemas.microsoft.com/office/drawing/2014/main" id="{DF454480-619A-6BB7-E59C-B6D3331B0B5E}"/>
                      </a:ext>
                    </a:extLst>
                  </p:cNvPr>
                  <p:cNvSpPr/>
                  <p:nvPr/>
                </p:nvSpPr>
                <p:spPr>
                  <a:xfrm>
                    <a:off x="6854002" y="2756376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155" name="图形 22">
                <a:extLst>
                  <a:ext uri="{FF2B5EF4-FFF2-40B4-BE49-F238E27FC236}">
                    <a16:creationId xmlns:a16="http://schemas.microsoft.com/office/drawing/2014/main" id="{0CB6E506-625D-574C-4FAF-FAC0B43BCC29}"/>
                  </a:ext>
                </a:extLst>
              </p:cNvPr>
              <p:cNvGrpSpPr/>
              <p:nvPr/>
            </p:nvGrpSpPr>
            <p:grpSpPr>
              <a:xfrm>
                <a:off x="7935272" y="1471573"/>
                <a:ext cx="25487" cy="1691607"/>
                <a:chOff x="7935272" y="1471573"/>
                <a:chExt cx="25487" cy="1691607"/>
              </a:xfrm>
            </p:grpSpPr>
            <p:grpSp>
              <p:nvGrpSpPr>
                <p:cNvPr id="2156" name="图形 22">
                  <a:extLst>
                    <a:ext uri="{FF2B5EF4-FFF2-40B4-BE49-F238E27FC236}">
                      <a16:creationId xmlns:a16="http://schemas.microsoft.com/office/drawing/2014/main" id="{D2056875-4970-4AF9-57C1-39A1DA98275E}"/>
                    </a:ext>
                  </a:extLst>
                </p:cNvPr>
                <p:cNvGrpSpPr/>
                <p:nvPr/>
              </p:nvGrpSpPr>
              <p:grpSpPr>
                <a:xfrm>
                  <a:off x="7938429" y="1488067"/>
                  <a:ext cx="18942" cy="1675114"/>
                  <a:chOff x="7938429" y="1488067"/>
                  <a:chExt cx="18942" cy="1675114"/>
                </a:xfrm>
                <a:solidFill>
                  <a:srgbClr val="56C3E8"/>
                </a:solidFill>
              </p:grpSpPr>
              <p:sp>
                <p:nvSpPr>
                  <p:cNvPr id="2157" name="任意多边形: 形状 2156">
                    <a:extLst>
                      <a:ext uri="{FF2B5EF4-FFF2-40B4-BE49-F238E27FC236}">
                        <a16:creationId xmlns:a16="http://schemas.microsoft.com/office/drawing/2014/main" id="{2DE5E219-1864-5ED9-4745-1C3DD0EBB8E3}"/>
                      </a:ext>
                    </a:extLst>
                  </p:cNvPr>
                  <p:cNvSpPr/>
                  <p:nvPr/>
                </p:nvSpPr>
                <p:spPr>
                  <a:xfrm>
                    <a:off x="7943742" y="1490146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8" name="任意多边形: 形状 2157">
                    <a:extLst>
                      <a:ext uri="{FF2B5EF4-FFF2-40B4-BE49-F238E27FC236}">
                        <a16:creationId xmlns:a16="http://schemas.microsoft.com/office/drawing/2014/main" id="{2972C07D-2415-6918-1F12-243C3A90ED74}"/>
                      </a:ext>
                    </a:extLst>
                  </p:cNvPr>
                  <p:cNvSpPr/>
                  <p:nvPr/>
                </p:nvSpPr>
                <p:spPr>
                  <a:xfrm>
                    <a:off x="7938429" y="1490531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9" name="任意多边形: 形状 2158">
                    <a:extLst>
                      <a:ext uri="{FF2B5EF4-FFF2-40B4-BE49-F238E27FC236}">
                        <a16:creationId xmlns:a16="http://schemas.microsoft.com/office/drawing/2014/main" id="{273D75A1-0F8E-ABF5-AE73-DDC9DC7ED28D}"/>
                      </a:ext>
                    </a:extLst>
                  </p:cNvPr>
                  <p:cNvSpPr/>
                  <p:nvPr/>
                </p:nvSpPr>
                <p:spPr>
                  <a:xfrm>
                    <a:off x="7953521" y="1492995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0" name="任意多边形: 形状 2159">
                    <a:extLst>
                      <a:ext uri="{FF2B5EF4-FFF2-40B4-BE49-F238E27FC236}">
                        <a16:creationId xmlns:a16="http://schemas.microsoft.com/office/drawing/2014/main" id="{8E15FBFA-4623-9D82-6A3C-5C3C35439590}"/>
                      </a:ext>
                    </a:extLst>
                  </p:cNvPr>
                  <p:cNvSpPr/>
                  <p:nvPr/>
                </p:nvSpPr>
                <p:spPr>
                  <a:xfrm>
                    <a:off x="7948670" y="1488067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61" name="图形 22">
                  <a:extLst>
                    <a:ext uri="{FF2B5EF4-FFF2-40B4-BE49-F238E27FC236}">
                      <a16:creationId xmlns:a16="http://schemas.microsoft.com/office/drawing/2014/main" id="{9E7CAEA9-FCC8-B701-5DE0-15491C1C073B}"/>
                    </a:ext>
                  </a:extLst>
                </p:cNvPr>
                <p:cNvGrpSpPr/>
                <p:nvPr/>
              </p:nvGrpSpPr>
              <p:grpSpPr>
                <a:xfrm>
                  <a:off x="7935272" y="1471573"/>
                  <a:ext cx="25487" cy="1594752"/>
                  <a:chOff x="7935272" y="1471573"/>
                  <a:chExt cx="25487" cy="1594752"/>
                </a:xfrm>
                <a:solidFill>
                  <a:srgbClr val="000000"/>
                </a:solidFill>
              </p:grpSpPr>
              <p:sp>
                <p:nvSpPr>
                  <p:cNvPr id="2162" name="任意多边形: 形状 2161">
                    <a:extLst>
                      <a:ext uri="{FF2B5EF4-FFF2-40B4-BE49-F238E27FC236}">
                        <a16:creationId xmlns:a16="http://schemas.microsoft.com/office/drawing/2014/main" id="{2F289F73-7D7C-2A06-3BAD-77BC1174083A}"/>
                      </a:ext>
                    </a:extLst>
                  </p:cNvPr>
                  <p:cNvSpPr/>
                  <p:nvPr/>
                </p:nvSpPr>
                <p:spPr>
                  <a:xfrm>
                    <a:off x="7936196" y="1471573"/>
                    <a:ext cx="24563" cy="23193"/>
                  </a:xfrm>
                  <a:custGeom>
                    <a:avLst/>
                    <a:gdLst>
                      <a:gd name="connsiteX0" fmla="*/ 77 w 24563"/>
                      <a:gd name="connsiteY0" fmla="*/ 1170 h 23193"/>
                      <a:gd name="connsiteX1" fmla="*/ 77 w 24563"/>
                      <a:gd name="connsiteY1" fmla="*/ 19805 h 23193"/>
                      <a:gd name="connsiteX2" fmla="*/ 2772 w 24563"/>
                      <a:gd name="connsiteY2" fmla="*/ 19112 h 23193"/>
                      <a:gd name="connsiteX3" fmla="*/ 15786 w 24563"/>
                      <a:gd name="connsiteY3" fmla="*/ 19651 h 23193"/>
                      <a:gd name="connsiteX4" fmla="*/ 24564 w 24563"/>
                      <a:gd name="connsiteY4" fmla="*/ 23193 h 23193"/>
                      <a:gd name="connsiteX5" fmla="*/ 24564 w 24563"/>
                      <a:gd name="connsiteY5" fmla="*/ 5098 h 23193"/>
                      <a:gd name="connsiteX6" fmla="*/ 15170 w 24563"/>
                      <a:gd name="connsiteY6" fmla="*/ 1247 h 23193"/>
                      <a:gd name="connsiteX7" fmla="*/ 2387 w 24563"/>
                      <a:gd name="connsiteY7" fmla="*/ 554 h 23193"/>
                      <a:gd name="connsiteX8" fmla="*/ 0 w 24563"/>
                      <a:gd name="connsiteY8" fmla="*/ 1093 h 231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23193">
                        <a:moveTo>
                          <a:pt x="77" y="1170"/>
                        </a:moveTo>
                        <a:lnTo>
                          <a:pt x="77" y="19805"/>
                        </a:lnTo>
                        <a:lnTo>
                          <a:pt x="2772" y="19112"/>
                        </a:lnTo>
                        <a:cubicBezTo>
                          <a:pt x="7007" y="18034"/>
                          <a:pt x="11781" y="18265"/>
                          <a:pt x="15786" y="19651"/>
                        </a:cubicBezTo>
                        <a:lnTo>
                          <a:pt x="24564" y="23193"/>
                        </a:lnTo>
                        <a:lnTo>
                          <a:pt x="24564" y="5098"/>
                        </a:lnTo>
                        <a:lnTo>
                          <a:pt x="15170" y="1247"/>
                        </a:lnTo>
                        <a:cubicBezTo>
                          <a:pt x="11242" y="-139"/>
                          <a:pt x="6622" y="-370"/>
                          <a:pt x="2387" y="554"/>
                        </a:cubicBezTo>
                        <a:lnTo>
                          <a:pt x="0" y="109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3" name="任意多边形: 形状 2162">
                    <a:extLst>
                      <a:ext uri="{FF2B5EF4-FFF2-40B4-BE49-F238E27FC236}">
                        <a16:creationId xmlns:a16="http://schemas.microsoft.com/office/drawing/2014/main" id="{07AC593B-FB55-EB38-7EC8-F9D7F1111811}"/>
                      </a:ext>
                    </a:extLst>
                  </p:cNvPr>
                  <p:cNvSpPr/>
                  <p:nvPr/>
                </p:nvSpPr>
                <p:spPr>
                  <a:xfrm>
                    <a:off x="7936196" y="1689305"/>
                    <a:ext cx="24563" cy="19605"/>
                  </a:xfrm>
                  <a:custGeom>
                    <a:avLst/>
                    <a:gdLst>
                      <a:gd name="connsiteX0" fmla="*/ 77 w 24563"/>
                      <a:gd name="connsiteY0" fmla="*/ 894 h 19605"/>
                      <a:gd name="connsiteX1" fmla="*/ 77 w 24563"/>
                      <a:gd name="connsiteY1" fmla="*/ 16679 h 19605"/>
                      <a:gd name="connsiteX2" fmla="*/ 2772 w 24563"/>
                      <a:gd name="connsiteY2" fmla="*/ 16140 h 19605"/>
                      <a:gd name="connsiteX3" fmla="*/ 15786 w 24563"/>
                      <a:gd name="connsiteY3" fmla="*/ 16602 h 19605"/>
                      <a:gd name="connsiteX4" fmla="*/ 24564 w 24563"/>
                      <a:gd name="connsiteY4" fmla="*/ 19606 h 19605"/>
                      <a:gd name="connsiteX5" fmla="*/ 24564 w 24563"/>
                      <a:gd name="connsiteY5" fmla="*/ 4282 h 19605"/>
                      <a:gd name="connsiteX6" fmla="*/ 15170 w 24563"/>
                      <a:gd name="connsiteY6" fmla="*/ 1048 h 19605"/>
                      <a:gd name="connsiteX7" fmla="*/ 2387 w 24563"/>
                      <a:gd name="connsiteY7" fmla="*/ 509 h 19605"/>
                      <a:gd name="connsiteX8" fmla="*/ 0 w 24563"/>
                      <a:gd name="connsiteY8" fmla="*/ 971 h 19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9605">
                        <a:moveTo>
                          <a:pt x="77" y="894"/>
                        </a:moveTo>
                        <a:lnTo>
                          <a:pt x="77" y="16679"/>
                        </a:lnTo>
                        <a:lnTo>
                          <a:pt x="2772" y="16140"/>
                        </a:lnTo>
                        <a:cubicBezTo>
                          <a:pt x="7007" y="15216"/>
                          <a:pt x="11781" y="15370"/>
                          <a:pt x="15786" y="16602"/>
                        </a:cubicBezTo>
                        <a:lnTo>
                          <a:pt x="24564" y="19606"/>
                        </a:lnTo>
                        <a:lnTo>
                          <a:pt x="24564" y="4282"/>
                        </a:lnTo>
                        <a:lnTo>
                          <a:pt x="15170" y="1048"/>
                        </a:lnTo>
                        <a:cubicBezTo>
                          <a:pt x="11242" y="-107"/>
                          <a:pt x="6622" y="-338"/>
                          <a:pt x="2387" y="509"/>
                        </a:cubicBezTo>
                        <a:lnTo>
                          <a:pt x="0" y="97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4" name="任意多边形: 形状 2163">
                    <a:extLst>
                      <a:ext uri="{FF2B5EF4-FFF2-40B4-BE49-F238E27FC236}">
                        <a16:creationId xmlns:a16="http://schemas.microsoft.com/office/drawing/2014/main" id="{19B813F5-B26F-4082-AF7F-88F72B7AB32A}"/>
                      </a:ext>
                    </a:extLst>
                  </p:cNvPr>
                  <p:cNvSpPr/>
                  <p:nvPr/>
                </p:nvSpPr>
                <p:spPr>
                  <a:xfrm>
                    <a:off x="7936196" y="1904043"/>
                    <a:ext cx="24563" cy="18318"/>
                  </a:xfrm>
                  <a:custGeom>
                    <a:avLst/>
                    <a:gdLst>
                      <a:gd name="connsiteX0" fmla="*/ 77 w 24563"/>
                      <a:gd name="connsiteY0" fmla="*/ 838 h 18318"/>
                      <a:gd name="connsiteX1" fmla="*/ 77 w 24563"/>
                      <a:gd name="connsiteY1" fmla="*/ 15623 h 18318"/>
                      <a:gd name="connsiteX2" fmla="*/ 2772 w 24563"/>
                      <a:gd name="connsiteY2" fmla="*/ 15084 h 18318"/>
                      <a:gd name="connsiteX3" fmla="*/ 15786 w 24563"/>
                      <a:gd name="connsiteY3" fmla="*/ 15546 h 18318"/>
                      <a:gd name="connsiteX4" fmla="*/ 24564 w 24563"/>
                      <a:gd name="connsiteY4" fmla="*/ 18318 h 18318"/>
                      <a:gd name="connsiteX5" fmla="*/ 24564 w 24563"/>
                      <a:gd name="connsiteY5" fmla="*/ 3996 h 18318"/>
                      <a:gd name="connsiteX6" fmla="*/ 15170 w 24563"/>
                      <a:gd name="connsiteY6" fmla="*/ 992 h 18318"/>
                      <a:gd name="connsiteX7" fmla="*/ 2387 w 24563"/>
                      <a:gd name="connsiteY7" fmla="*/ 453 h 18318"/>
                      <a:gd name="connsiteX8" fmla="*/ 0 w 24563"/>
                      <a:gd name="connsiteY8" fmla="*/ 915 h 18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318">
                        <a:moveTo>
                          <a:pt x="77" y="838"/>
                        </a:moveTo>
                        <a:lnTo>
                          <a:pt x="77" y="15623"/>
                        </a:lnTo>
                        <a:lnTo>
                          <a:pt x="2772" y="15084"/>
                        </a:lnTo>
                        <a:cubicBezTo>
                          <a:pt x="7007" y="14237"/>
                          <a:pt x="11781" y="14391"/>
                          <a:pt x="15786" y="15546"/>
                        </a:cubicBezTo>
                        <a:lnTo>
                          <a:pt x="24564" y="18318"/>
                        </a:lnTo>
                        <a:lnTo>
                          <a:pt x="24564" y="3996"/>
                        </a:lnTo>
                        <a:lnTo>
                          <a:pt x="15170" y="992"/>
                        </a:lnTo>
                        <a:cubicBezTo>
                          <a:pt x="11242" y="-86"/>
                          <a:pt x="6622" y="-317"/>
                          <a:pt x="2387" y="453"/>
                        </a:cubicBezTo>
                        <a:lnTo>
                          <a:pt x="0" y="91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5" name="任意多边形: 形状 2164">
                    <a:extLst>
                      <a:ext uri="{FF2B5EF4-FFF2-40B4-BE49-F238E27FC236}">
                        <a16:creationId xmlns:a16="http://schemas.microsoft.com/office/drawing/2014/main" id="{96072CD4-F39B-6F91-3666-0FE0B02BB131}"/>
                      </a:ext>
                    </a:extLst>
                  </p:cNvPr>
                  <p:cNvSpPr/>
                  <p:nvPr/>
                </p:nvSpPr>
                <p:spPr>
                  <a:xfrm>
                    <a:off x="7936196" y="1787846"/>
                    <a:ext cx="24563" cy="18318"/>
                  </a:xfrm>
                  <a:custGeom>
                    <a:avLst/>
                    <a:gdLst>
                      <a:gd name="connsiteX0" fmla="*/ 77 w 24563"/>
                      <a:gd name="connsiteY0" fmla="*/ 838 h 18318"/>
                      <a:gd name="connsiteX1" fmla="*/ 77 w 24563"/>
                      <a:gd name="connsiteY1" fmla="*/ 15623 h 18318"/>
                      <a:gd name="connsiteX2" fmla="*/ 2772 w 24563"/>
                      <a:gd name="connsiteY2" fmla="*/ 15084 h 18318"/>
                      <a:gd name="connsiteX3" fmla="*/ 15786 w 24563"/>
                      <a:gd name="connsiteY3" fmla="*/ 15546 h 18318"/>
                      <a:gd name="connsiteX4" fmla="*/ 24564 w 24563"/>
                      <a:gd name="connsiteY4" fmla="*/ 18318 h 18318"/>
                      <a:gd name="connsiteX5" fmla="*/ 24564 w 24563"/>
                      <a:gd name="connsiteY5" fmla="*/ 3996 h 18318"/>
                      <a:gd name="connsiteX6" fmla="*/ 15170 w 24563"/>
                      <a:gd name="connsiteY6" fmla="*/ 992 h 18318"/>
                      <a:gd name="connsiteX7" fmla="*/ 2387 w 24563"/>
                      <a:gd name="connsiteY7" fmla="*/ 453 h 18318"/>
                      <a:gd name="connsiteX8" fmla="*/ 0 w 24563"/>
                      <a:gd name="connsiteY8" fmla="*/ 915 h 18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318">
                        <a:moveTo>
                          <a:pt x="77" y="838"/>
                        </a:moveTo>
                        <a:lnTo>
                          <a:pt x="77" y="15623"/>
                        </a:lnTo>
                        <a:lnTo>
                          <a:pt x="2772" y="15084"/>
                        </a:lnTo>
                        <a:cubicBezTo>
                          <a:pt x="7007" y="14237"/>
                          <a:pt x="11781" y="14391"/>
                          <a:pt x="15786" y="15546"/>
                        </a:cubicBezTo>
                        <a:lnTo>
                          <a:pt x="24564" y="18318"/>
                        </a:lnTo>
                        <a:lnTo>
                          <a:pt x="24564" y="3996"/>
                        </a:lnTo>
                        <a:lnTo>
                          <a:pt x="15170" y="992"/>
                        </a:lnTo>
                        <a:cubicBezTo>
                          <a:pt x="11242" y="-86"/>
                          <a:pt x="6622" y="-317"/>
                          <a:pt x="2387" y="453"/>
                        </a:cubicBezTo>
                        <a:lnTo>
                          <a:pt x="0" y="91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6" name="任意多边形: 形状 2165">
                    <a:extLst>
                      <a:ext uri="{FF2B5EF4-FFF2-40B4-BE49-F238E27FC236}">
                        <a16:creationId xmlns:a16="http://schemas.microsoft.com/office/drawing/2014/main" id="{63B73729-EBFD-19E0-6876-71907ECA7732}"/>
                      </a:ext>
                    </a:extLst>
                  </p:cNvPr>
                  <p:cNvSpPr/>
                  <p:nvPr/>
                </p:nvSpPr>
                <p:spPr>
                  <a:xfrm>
                    <a:off x="7935272" y="2201904"/>
                    <a:ext cx="24871" cy="15685"/>
                  </a:xfrm>
                  <a:custGeom>
                    <a:avLst/>
                    <a:gdLst>
                      <a:gd name="connsiteX0" fmla="*/ 0 w 24871"/>
                      <a:gd name="connsiteY0" fmla="*/ 670 h 15685"/>
                      <a:gd name="connsiteX1" fmla="*/ 0 w 24871"/>
                      <a:gd name="connsiteY1" fmla="*/ 15685 h 15685"/>
                      <a:gd name="connsiteX2" fmla="*/ 24872 w 24871"/>
                      <a:gd name="connsiteY2" fmla="*/ 15608 h 15685"/>
                      <a:gd name="connsiteX3" fmla="*/ 24872 w 24871"/>
                      <a:gd name="connsiteY3" fmla="*/ 1055 h 15685"/>
                      <a:gd name="connsiteX4" fmla="*/ 0 w 24871"/>
                      <a:gd name="connsiteY4" fmla="*/ 747 h 15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871" h="15685">
                        <a:moveTo>
                          <a:pt x="0" y="670"/>
                        </a:moveTo>
                        <a:lnTo>
                          <a:pt x="0" y="15685"/>
                        </a:lnTo>
                        <a:cubicBezTo>
                          <a:pt x="8008" y="14607"/>
                          <a:pt x="16325" y="14530"/>
                          <a:pt x="24872" y="15608"/>
                        </a:cubicBezTo>
                        <a:lnTo>
                          <a:pt x="24872" y="1055"/>
                        </a:lnTo>
                        <a:cubicBezTo>
                          <a:pt x="16402" y="-254"/>
                          <a:pt x="8085" y="-331"/>
                          <a:pt x="0" y="74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7" name="任意多边形: 形状 2166">
                    <a:extLst>
                      <a:ext uri="{FF2B5EF4-FFF2-40B4-BE49-F238E27FC236}">
                        <a16:creationId xmlns:a16="http://schemas.microsoft.com/office/drawing/2014/main" id="{68C9AF21-8D46-EA65-D093-D2842F41BDD8}"/>
                      </a:ext>
                    </a:extLst>
                  </p:cNvPr>
                  <p:cNvSpPr/>
                  <p:nvPr/>
                </p:nvSpPr>
                <p:spPr>
                  <a:xfrm>
                    <a:off x="7936273" y="2063417"/>
                    <a:ext cx="24486" cy="15721"/>
                  </a:xfrm>
                  <a:custGeom>
                    <a:avLst/>
                    <a:gdLst>
                      <a:gd name="connsiteX0" fmla="*/ 0 w 24486"/>
                      <a:gd name="connsiteY0" fmla="*/ 321 h 15721"/>
                      <a:gd name="connsiteX1" fmla="*/ 0 w 24486"/>
                      <a:gd name="connsiteY1" fmla="*/ 15336 h 15721"/>
                      <a:gd name="connsiteX2" fmla="*/ 24179 w 24486"/>
                      <a:gd name="connsiteY2" fmla="*/ 15721 h 15721"/>
                      <a:gd name="connsiteX3" fmla="*/ 24487 w 24486"/>
                      <a:gd name="connsiteY3" fmla="*/ 1399 h 15721"/>
                      <a:gd name="connsiteX4" fmla="*/ 0 w 24486"/>
                      <a:gd name="connsiteY4" fmla="*/ 321 h 15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486" h="15721">
                        <a:moveTo>
                          <a:pt x="0" y="321"/>
                        </a:moveTo>
                        <a:lnTo>
                          <a:pt x="0" y="15336"/>
                        </a:lnTo>
                        <a:cubicBezTo>
                          <a:pt x="7623" y="14181"/>
                          <a:pt x="15708" y="14412"/>
                          <a:pt x="24179" y="15721"/>
                        </a:cubicBezTo>
                        <a:lnTo>
                          <a:pt x="24487" y="1399"/>
                        </a:lnTo>
                        <a:cubicBezTo>
                          <a:pt x="15863" y="90"/>
                          <a:pt x="7623" y="-372"/>
                          <a:pt x="0" y="32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8" name="任意多边形: 形状 2167">
                    <a:extLst>
                      <a:ext uri="{FF2B5EF4-FFF2-40B4-BE49-F238E27FC236}">
                        <a16:creationId xmlns:a16="http://schemas.microsoft.com/office/drawing/2014/main" id="{2DFFB97A-77B1-30C7-5976-CCCD57006E6B}"/>
                      </a:ext>
                    </a:extLst>
                  </p:cNvPr>
                  <p:cNvSpPr/>
                  <p:nvPr/>
                </p:nvSpPr>
                <p:spPr>
                  <a:xfrm>
                    <a:off x="7936273" y="2361269"/>
                    <a:ext cx="24101" cy="15792"/>
                  </a:xfrm>
                  <a:custGeom>
                    <a:avLst/>
                    <a:gdLst>
                      <a:gd name="connsiteX0" fmla="*/ 0 w 24101"/>
                      <a:gd name="connsiteY0" fmla="*/ 161 h 15792"/>
                      <a:gd name="connsiteX1" fmla="*/ 0 w 24101"/>
                      <a:gd name="connsiteY1" fmla="*/ 15176 h 15792"/>
                      <a:gd name="connsiteX2" fmla="*/ 23871 w 24101"/>
                      <a:gd name="connsiteY2" fmla="*/ 15792 h 15792"/>
                      <a:gd name="connsiteX3" fmla="*/ 24102 w 24101"/>
                      <a:gd name="connsiteY3" fmla="*/ 1316 h 15792"/>
                      <a:gd name="connsiteX4" fmla="*/ 0 w 24101"/>
                      <a:gd name="connsiteY4" fmla="*/ 238 h 1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101" h="15792">
                        <a:moveTo>
                          <a:pt x="0" y="161"/>
                        </a:moveTo>
                        <a:lnTo>
                          <a:pt x="0" y="15176"/>
                        </a:lnTo>
                        <a:cubicBezTo>
                          <a:pt x="7931" y="14406"/>
                          <a:pt x="15863" y="14637"/>
                          <a:pt x="23871" y="15792"/>
                        </a:cubicBezTo>
                        <a:lnTo>
                          <a:pt x="24102" y="1316"/>
                        </a:lnTo>
                        <a:cubicBezTo>
                          <a:pt x="15863" y="84"/>
                          <a:pt x="7854" y="-301"/>
                          <a:pt x="0" y="2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9" name="任意多边形: 形状 2168">
                    <a:extLst>
                      <a:ext uri="{FF2B5EF4-FFF2-40B4-BE49-F238E27FC236}">
                        <a16:creationId xmlns:a16="http://schemas.microsoft.com/office/drawing/2014/main" id="{7C407C65-EFC3-2DCC-749C-DD838389790C}"/>
                      </a:ext>
                    </a:extLst>
                  </p:cNvPr>
                  <p:cNvSpPr/>
                  <p:nvPr/>
                </p:nvSpPr>
                <p:spPr>
                  <a:xfrm>
                    <a:off x="7936273" y="2505142"/>
                    <a:ext cx="23870" cy="15529"/>
                  </a:xfrm>
                  <a:custGeom>
                    <a:avLst/>
                    <a:gdLst>
                      <a:gd name="connsiteX0" fmla="*/ 0 w 23870"/>
                      <a:gd name="connsiteY0" fmla="*/ 206 h 15529"/>
                      <a:gd name="connsiteX1" fmla="*/ 0 w 23870"/>
                      <a:gd name="connsiteY1" fmla="*/ 15222 h 15529"/>
                      <a:gd name="connsiteX2" fmla="*/ 23871 w 23870"/>
                      <a:gd name="connsiteY2" fmla="*/ 15530 h 15529"/>
                      <a:gd name="connsiteX3" fmla="*/ 23871 w 23870"/>
                      <a:gd name="connsiteY3" fmla="*/ 976 h 15529"/>
                      <a:gd name="connsiteX4" fmla="*/ 0 w 23870"/>
                      <a:gd name="connsiteY4" fmla="*/ 283 h 15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70" h="15529">
                        <a:moveTo>
                          <a:pt x="0" y="206"/>
                        </a:moveTo>
                        <a:lnTo>
                          <a:pt x="0" y="15222"/>
                        </a:lnTo>
                        <a:cubicBezTo>
                          <a:pt x="7546" y="14297"/>
                          <a:pt x="15477" y="14451"/>
                          <a:pt x="23871" y="15530"/>
                        </a:cubicBezTo>
                        <a:lnTo>
                          <a:pt x="23871" y="976"/>
                        </a:lnTo>
                        <a:cubicBezTo>
                          <a:pt x="15863" y="-25"/>
                          <a:pt x="7931" y="-256"/>
                          <a:pt x="0" y="28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0" name="任意多边形: 形状 2169">
                    <a:extLst>
                      <a:ext uri="{FF2B5EF4-FFF2-40B4-BE49-F238E27FC236}">
                        <a16:creationId xmlns:a16="http://schemas.microsoft.com/office/drawing/2014/main" id="{4AB0CCB4-8A2E-54D8-2758-2010BC878A3C}"/>
                      </a:ext>
                    </a:extLst>
                  </p:cNvPr>
                  <p:cNvSpPr/>
                  <p:nvPr/>
                </p:nvSpPr>
                <p:spPr>
                  <a:xfrm>
                    <a:off x="7936273" y="2723551"/>
                    <a:ext cx="24332" cy="15961"/>
                  </a:xfrm>
                  <a:custGeom>
                    <a:avLst/>
                    <a:gdLst>
                      <a:gd name="connsiteX0" fmla="*/ 0 w 24332"/>
                      <a:gd name="connsiteY0" fmla="*/ 22 h 15961"/>
                      <a:gd name="connsiteX1" fmla="*/ 0 w 24332"/>
                      <a:gd name="connsiteY1" fmla="*/ 15037 h 15961"/>
                      <a:gd name="connsiteX2" fmla="*/ 24333 w 24332"/>
                      <a:gd name="connsiteY2" fmla="*/ 15961 h 15961"/>
                      <a:gd name="connsiteX3" fmla="*/ 24333 w 24332"/>
                      <a:gd name="connsiteY3" fmla="*/ 1408 h 15961"/>
                      <a:gd name="connsiteX4" fmla="*/ 0 w 24332"/>
                      <a:gd name="connsiteY4" fmla="*/ 99 h 15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332" h="15961">
                        <a:moveTo>
                          <a:pt x="0" y="22"/>
                        </a:moveTo>
                        <a:lnTo>
                          <a:pt x="0" y="15037"/>
                        </a:lnTo>
                        <a:cubicBezTo>
                          <a:pt x="7854" y="15037"/>
                          <a:pt x="15015" y="15037"/>
                          <a:pt x="24333" y="15961"/>
                        </a:cubicBezTo>
                        <a:lnTo>
                          <a:pt x="24333" y="1408"/>
                        </a:lnTo>
                        <a:cubicBezTo>
                          <a:pt x="15863" y="-55"/>
                          <a:pt x="8701" y="-132"/>
                          <a:pt x="0" y="9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1" name="任意多边形: 形状 2170">
                    <a:extLst>
                      <a:ext uri="{FF2B5EF4-FFF2-40B4-BE49-F238E27FC236}">
                        <a16:creationId xmlns:a16="http://schemas.microsoft.com/office/drawing/2014/main" id="{5AC939E7-0F2A-FDDD-6CB1-26E8FC6C1480}"/>
                      </a:ext>
                    </a:extLst>
                  </p:cNvPr>
                  <p:cNvSpPr/>
                  <p:nvPr/>
                </p:nvSpPr>
                <p:spPr>
                  <a:xfrm>
                    <a:off x="7936196" y="3047677"/>
                    <a:ext cx="24563" cy="18648"/>
                  </a:xfrm>
                  <a:custGeom>
                    <a:avLst/>
                    <a:gdLst>
                      <a:gd name="connsiteX0" fmla="*/ 77 w 24563"/>
                      <a:gd name="connsiteY0" fmla="*/ 17788 h 18648"/>
                      <a:gd name="connsiteX1" fmla="*/ 77 w 24563"/>
                      <a:gd name="connsiteY1" fmla="*/ 2772 h 18648"/>
                      <a:gd name="connsiteX2" fmla="*/ 2772 w 24563"/>
                      <a:gd name="connsiteY2" fmla="*/ 3311 h 18648"/>
                      <a:gd name="connsiteX3" fmla="*/ 15786 w 24563"/>
                      <a:gd name="connsiteY3" fmla="*/ 2849 h 18648"/>
                      <a:gd name="connsiteX4" fmla="*/ 24564 w 24563"/>
                      <a:gd name="connsiteY4" fmla="*/ 0 h 18648"/>
                      <a:gd name="connsiteX5" fmla="*/ 24564 w 24563"/>
                      <a:gd name="connsiteY5" fmla="*/ 14554 h 18648"/>
                      <a:gd name="connsiteX6" fmla="*/ 15170 w 24563"/>
                      <a:gd name="connsiteY6" fmla="*/ 17634 h 18648"/>
                      <a:gd name="connsiteX7" fmla="*/ 2387 w 24563"/>
                      <a:gd name="connsiteY7" fmla="*/ 18173 h 18648"/>
                      <a:gd name="connsiteX8" fmla="*/ 0 w 24563"/>
                      <a:gd name="connsiteY8" fmla="*/ 17711 h 18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648">
                        <a:moveTo>
                          <a:pt x="77" y="17788"/>
                        </a:moveTo>
                        <a:lnTo>
                          <a:pt x="77" y="2772"/>
                        </a:lnTo>
                        <a:lnTo>
                          <a:pt x="2772" y="3311"/>
                        </a:lnTo>
                        <a:cubicBezTo>
                          <a:pt x="7007" y="4158"/>
                          <a:pt x="11781" y="4004"/>
                          <a:pt x="15786" y="2849"/>
                        </a:cubicBezTo>
                        <a:lnTo>
                          <a:pt x="24564" y="0"/>
                        </a:lnTo>
                        <a:lnTo>
                          <a:pt x="24564" y="14554"/>
                        </a:lnTo>
                        <a:lnTo>
                          <a:pt x="15170" y="17634"/>
                        </a:lnTo>
                        <a:cubicBezTo>
                          <a:pt x="11242" y="18789"/>
                          <a:pt x="6622" y="18943"/>
                          <a:pt x="2387" y="18173"/>
                        </a:cubicBezTo>
                        <a:lnTo>
                          <a:pt x="0" y="1771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2" name="任意多边形: 形状 2171">
                    <a:extLst>
                      <a:ext uri="{FF2B5EF4-FFF2-40B4-BE49-F238E27FC236}">
                        <a16:creationId xmlns:a16="http://schemas.microsoft.com/office/drawing/2014/main" id="{94E51A12-6060-DA54-B7AB-686E419CFC5C}"/>
                      </a:ext>
                    </a:extLst>
                  </p:cNvPr>
                  <p:cNvSpPr/>
                  <p:nvPr/>
                </p:nvSpPr>
                <p:spPr>
                  <a:xfrm>
                    <a:off x="7936273" y="2917080"/>
                    <a:ext cx="24486" cy="17787"/>
                  </a:xfrm>
                  <a:custGeom>
                    <a:avLst/>
                    <a:gdLst>
                      <a:gd name="connsiteX0" fmla="*/ 0 w 24486"/>
                      <a:gd name="connsiteY0" fmla="*/ 17788 h 17787"/>
                      <a:gd name="connsiteX1" fmla="*/ 0 w 24486"/>
                      <a:gd name="connsiteY1" fmla="*/ 2772 h 17787"/>
                      <a:gd name="connsiteX2" fmla="*/ 24487 w 24486"/>
                      <a:gd name="connsiteY2" fmla="*/ 0 h 17787"/>
                      <a:gd name="connsiteX3" fmla="*/ 24487 w 24486"/>
                      <a:gd name="connsiteY3" fmla="*/ 14554 h 17787"/>
                      <a:gd name="connsiteX4" fmla="*/ 0 w 24486"/>
                      <a:gd name="connsiteY4" fmla="*/ 17711 h 17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486" h="17787">
                        <a:moveTo>
                          <a:pt x="0" y="17788"/>
                        </a:moveTo>
                        <a:lnTo>
                          <a:pt x="0" y="2772"/>
                        </a:lnTo>
                        <a:cubicBezTo>
                          <a:pt x="7931" y="3003"/>
                          <a:pt x="16094" y="2079"/>
                          <a:pt x="24487" y="0"/>
                        </a:cubicBezTo>
                        <a:lnTo>
                          <a:pt x="24487" y="14554"/>
                        </a:lnTo>
                        <a:cubicBezTo>
                          <a:pt x="17018" y="16941"/>
                          <a:pt x="8701" y="17788"/>
                          <a:pt x="0" y="1771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173" name="图形 22">
                <a:extLst>
                  <a:ext uri="{FF2B5EF4-FFF2-40B4-BE49-F238E27FC236}">
                    <a16:creationId xmlns:a16="http://schemas.microsoft.com/office/drawing/2014/main" id="{9D900040-CEA7-4FD4-5EFF-4DA34E140500}"/>
                  </a:ext>
                </a:extLst>
              </p:cNvPr>
              <p:cNvGrpSpPr/>
              <p:nvPr/>
            </p:nvGrpSpPr>
            <p:grpSpPr>
              <a:xfrm>
                <a:off x="7771718" y="1426850"/>
                <a:ext cx="25487" cy="1673034"/>
                <a:chOff x="7771718" y="1426850"/>
                <a:chExt cx="25487" cy="1673034"/>
              </a:xfrm>
            </p:grpSpPr>
            <p:grpSp>
              <p:nvGrpSpPr>
                <p:cNvPr id="2174" name="图形 22">
                  <a:extLst>
                    <a:ext uri="{FF2B5EF4-FFF2-40B4-BE49-F238E27FC236}">
                      <a16:creationId xmlns:a16="http://schemas.microsoft.com/office/drawing/2014/main" id="{992354AC-C354-FBDA-CC75-993D69D99DF3}"/>
                    </a:ext>
                  </a:extLst>
                </p:cNvPr>
                <p:cNvGrpSpPr/>
                <p:nvPr/>
              </p:nvGrpSpPr>
              <p:grpSpPr>
                <a:xfrm>
                  <a:off x="7776338" y="1426850"/>
                  <a:ext cx="14861" cy="1673034"/>
                  <a:chOff x="7776338" y="1426850"/>
                  <a:chExt cx="14861" cy="1673034"/>
                </a:xfrm>
                <a:solidFill>
                  <a:srgbClr val="30367A"/>
                </a:solidFill>
              </p:grpSpPr>
              <p:sp>
                <p:nvSpPr>
                  <p:cNvPr id="2175" name="任意多边形: 形状 2174">
                    <a:extLst>
                      <a:ext uri="{FF2B5EF4-FFF2-40B4-BE49-F238E27FC236}">
                        <a16:creationId xmlns:a16="http://schemas.microsoft.com/office/drawing/2014/main" id="{73DBEBCC-B7FC-BF20-1C3C-084A2EE3CB8E}"/>
                      </a:ext>
                    </a:extLst>
                  </p:cNvPr>
                  <p:cNvSpPr/>
                  <p:nvPr/>
                </p:nvSpPr>
                <p:spPr>
                  <a:xfrm>
                    <a:off x="7779573" y="1428852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6" name="任意多边形: 形状 2175">
                    <a:extLst>
                      <a:ext uri="{FF2B5EF4-FFF2-40B4-BE49-F238E27FC236}">
                        <a16:creationId xmlns:a16="http://schemas.microsoft.com/office/drawing/2014/main" id="{2BB11656-2E54-C37B-7641-1018FCDACD4B}"/>
                      </a:ext>
                    </a:extLst>
                  </p:cNvPr>
                  <p:cNvSpPr/>
                  <p:nvPr/>
                </p:nvSpPr>
                <p:spPr>
                  <a:xfrm>
                    <a:off x="7776338" y="1429237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7" name="任意多边形: 形状 2176">
                    <a:extLst>
                      <a:ext uri="{FF2B5EF4-FFF2-40B4-BE49-F238E27FC236}">
                        <a16:creationId xmlns:a16="http://schemas.microsoft.com/office/drawing/2014/main" id="{5CD1CFD4-20A2-6115-0866-A663070CCA02}"/>
                      </a:ext>
                    </a:extLst>
                  </p:cNvPr>
                  <p:cNvSpPr/>
                  <p:nvPr/>
                </p:nvSpPr>
                <p:spPr>
                  <a:xfrm>
                    <a:off x="7787350" y="1429699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8" name="任意多边形: 形状 2177">
                    <a:extLst>
                      <a:ext uri="{FF2B5EF4-FFF2-40B4-BE49-F238E27FC236}">
                        <a16:creationId xmlns:a16="http://schemas.microsoft.com/office/drawing/2014/main" id="{868159F5-5DF2-40E5-EE58-5C6782AA7B93}"/>
                      </a:ext>
                    </a:extLst>
                  </p:cNvPr>
                  <p:cNvSpPr/>
                  <p:nvPr/>
                </p:nvSpPr>
                <p:spPr>
                  <a:xfrm>
                    <a:off x="7784116" y="1426850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79" name="图形 22">
                  <a:extLst>
                    <a:ext uri="{FF2B5EF4-FFF2-40B4-BE49-F238E27FC236}">
                      <a16:creationId xmlns:a16="http://schemas.microsoft.com/office/drawing/2014/main" id="{5BC37AFD-EE23-103C-25BB-54A1F0F14293}"/>
                    </a:ext>
                  </a:extLst>
                </p:cNvPr>
                <p:cNvGrpSpPr/>
                <p:nvPr/>
              </p:nvGrpSpPr>
              <p:grpSpPr>
                <a:xfrm>
                  <a:off x="7771718" y="1626778"/>
                  <a:ext cx="25487" cy="1377020"/>
                  <a:chOff x="7771718" y="1626778"/>
                  <a:chExt cx="25487" cy="1377020"/>
                </a:xfrm>
                <a:solidFill>
                  <a:srgbClr val="000000"/>
                </a:solidFill>
              </p:grpSpPr>
              <p:sp>
                <p:nvSpPr>
                  <p:cNvPr id="2180" name="任意多边形: 形状 2179">
                    <a:extLst>
                      <a:ext uri="{FF2B5EF4-FFF2-40B4-BE49-F238E27FC236}">
                        <a16:creationId xmlns:a16="http://schemas.microsoft.com/office/drawing/2014/main" id="{9BDD42DA-1560-F67A-B619-7388903C3CC6}"/>
                      </a:ext>
                    </a:extLst>
                  </p:cNvPr>
                  <p:cNvSpPr/>
                  <p:nvPr/>
                </p:nvSpPr>
                <p:spPr>
                  <a:xfrm>
                    <a:off x="7772642" y="1626778"/>
                    <a:ext cx="24563" cy="19605"/>
                  </a:xfrm>
                  <a:custGeom>
                    <a:avLst/>
                    <a:gdLst>
                      <a:gd name="connsiteX0" fmla="*/ 77 w 24563"/>
                      <a:gd name="connsiteY0" fmla="*/ 894 h 19605"/>
                      <a:gd name="connsiteX1" fmla="*/ 77 w 24563"/>
                      <a:gd name="connsiteY1" fmla="*/ 16679 h 19605"/>
                      <a:gd name="connsiteX2" fmla="*/ 2772 w 24563"/>
                      <a:gd name="connsiteY2" fmla="*/ 16140 h 19605"/>
                      <a:gd name="connsiteX3" fmla="*/ 15785 w 24563"/>
                      <a:gd name="connsiteY3" fmla="*/ 16602 h 19605"/>
                      <a:gd name="connsiteX4" fmla="*/ 24564 w 24563"/>
                      <a:gd name="connsiteY4" fmla="*/ 19606 h 19605"/>
                      <a:gd name="connsiteX5" fmla="*/ 24564 w 24563"/>
                      <a:gd name="connsiteY5" fmla="*/ 4282 h 19605"/>
                      <a:gd name="connsiteX6" fmla="*/ 15170 w 24563"/>
                      <a:gd name="connsiteY6" fmla="*/ 1048 h 19605"/>
                      <a:gd name="connsiteX7" fmla="*/ 2387 w 24563"/>
                      <a:gd name="connsiteY7" fmla="*/ 509 h 19605"/>
                      <a:gd name="connsiteX8" fmla="*/ 0 w 24563"/>
                      <a:gd name="connsiteY8" fmla="*/ 971 h 19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9605">
                        <a:moveTo>
                          <a:pt x="77" y="894"/>
                        </a:moveTo>
                        <a:lnTo>
                          <a:pt x="77" y="16679"/>
                        </a:lnTo>
                        <a:lnTo>
                          <a:pt x="2772" y="16140"/>
                        </a:lnTo>
                        <a:cubicBezTo>
                          <a:pt x="7007" y="15216"/>
                          <a:pt x="11781" y="15370"/>
                          <a:pt x="15785" y="16602"/>
                        </a:cubicBezTo>
                        <a:lnTo>
                          <a:pt x="24564" y="19606"/>
                        </a:lnTo>
                        <a:lnTo>
                          <a:pt x="24564" y="4282"/>
                        </a:lnTo>
                        <a:lnTo>
                          <a:pt x="15170" y="1048"/>
                        </a:lnTo>
                        <a:cubicBezTo>
                          <a:pt x="11242" y="-107"/>
                          <a:pt x="6622" y="-338"/>
                          <a:pt x="2387" y="509"/>
                        </a:cubicBezTo>
                        <a:lnTo>
                          <a:pt x="0" y="97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1" name="任意多边形: 形状 2180">
                    <a:extLst>
                      <a:ext uri="{FF2B5EF4-FFF2-40B4-BE49-F238E27FC236}">
                        <a16:creationId xmlns:a16="http://schemas.microsoft.com/office/drawing/2014/main" id="{6806FD74-845A-EB71-1FE6-D99B567BF279}"/>
                      </a:ext>
                    </a:extLst>
                  </p:cNvPr>
                  <p:cNvSpPr/>
                  <p:nvPr/>
                </p:nvSpPr>
                <p:spPr>
                  <a:xfrm>
                    <a:off x="7772642" y="1841594"/>
                    <a:ext cx="24563" cy="18318"/>
                  </a:xfrm>
                  <a:custGeom>
                    <a:avLst/>
                    <a:gdLst>
                      <a:gd name="connsiteX0" fmla="*/ 77 w 24563"/>
                      <a:gd name="connsiteY0" fmla="*/ 838 h 18318"/>
                      <a:gd name="connsiteX1" fmla="*/ 77 w 24563"/>
                      <a:gd name="connsiteY1" fmla="*/ 15623 h 18318"/>
                      <a:gd name="connsiteX2" fmla="*/ 2772 w 24563"/>
                      <a:gd name="connsiteY2" fmla="*/ 15084 h 18318"/>
                      <a:gd name="connsiteX3" fmla="*/ 15785 w 24563"/>
                      <a:gd name="connsiteY3" fmla="*/ 15546 h 18318"/>
                      <a:gd name="connsiteX4" fmla="*/ 24564 w 24563"/>
                      <a:gd name="connsiteY4" fmla="*/ 18318 h 18318"/>
                      <a:gd name="connsiteX5" fmla="*/ 24564 w 24563"/>
                      <a:gd name="connsiteY5" fmla="*/ 3996 h 18318"/>
                      <a:gd name="connsiteX6" fmla="*/ 15170 w 24563"/>
                      <a:gd name="connsiteY6" fmla="*/ 992 h 18318"/>
                      <a:gd name="connsiteX7" fmla="*/ 2387 w 24563"/>
                      <a:gd name="connsiteY7" fmla="*/ 453 h 18318"/>
                      <a:gd name="connsiteX8" fmla="*/ 0 w 24563"/>
                      <a:gd name="connsiteY8" fmla="*/ 915 h 18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318">
                        <a:moveTo>
                          <a:pt x="77" y="838"/>
                        </a:moveTo>
                        <a:lnTo>
                          <a:pt x="77" y="15623"/>
                        </a:lnTo>
                        <a:lnTo>
                          <a:pt x="2772" y="15084"/>
                        </a:lnTo>
                        <a:cubicBezTo>
                          <a:pt x="7007" y="14237"/>
                          <a:pt x="11781" y="14391"/>
                          <a:pt x="15785" y="15546"/>
                        </a:cubicBezTo>
                        <a:lnTo>
                          <a:pt x="24564" y="18318"/>
                        </a:lnTo>
                        <a:lnTo>
                          <a:pt x="24564" y="3996"/>
                        </a:lnTo>
                        <a:lnTo>
                          <a:pt x="15170" y="992"/>
                        </a:lnTo>
                        <a:cubicBezTo>
                          <a:pt x="11242" y="-86"/>
                          <a:pt x="6622" y="-317"/>
                          <a:pt x="2387" y="453"/>
                        </a:cubicBezTo>
                        <a:lnTo>
                          <a:pt x="0" y="91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2" name="任意多边形: 形状 2181">
                    <a:extLst>
                      <a:ext uri="{FF2B5EF4-FFF2-40B4-BE49-F238E27FC236}">
                        <a16:creationId xmlns:a16="http://schemas.microsoft.com/office/drawing/2014/main" id="{65AB41F4-2D1F-D729-17CF-001CECE29963}"/>
                      </a:ext>
                    </a:extLst>
                  </p:cNvPr>
                  <p:cNvSpPr/>
                  <p:nvPr/>
                </p:nvSpPr>
                <p:spPr>
                  <a:xfrm>
                    <a:off x="7772642" y="1725320"/>
                    <a:ext cx="24563" cy="18317"/>
                  </a:xfrm>
                  <a:custGeom>
                    <a:avLst/>
                    <a:gdLst>
                      <a:gd name="connsiteX0" fmla="*/ 77 w 24563"/>
                      <a:gd name="connsiteY0" fmla="*/ 838 h 18317"/>
                      <a:gd name="connsiteX1" fmla="*/ 77 w 24563"/>
                      <a:gd name="connsiteY1" fmla="*/ 15623 h 18317"/>
                      <a:gd name="connsiteX2" fmla="*/ 2772 w 24563"/>
                      <a:gd name="connsiteY2" fmla="*/ 15084 h 18317"/>
                      <a:gd name="connsiteX3" fmla="*/ 15785 w 24563"/>
                      <a:gd name="connsiteY3" fmla="*/ 15546 h 18317"/>
                      <a:gd name="connsiteX4" fmla="*/ 24564 w 24563"/>
                      <a:gd name="connsiteY4" fmla="*/ 18318 h 18317"/>
                      <a:gd name="connsiteX5" fmla="*/ 24564 w 24563"/>
                      <a:gd name="connsiteY5" fmla="*/ 3996 h 18317"/>
                      <a:gd name="connsiteX6" fmla="*/ 15170 w 24563"/>
                      <a:gd name="connsiteY6" fmla="*/ 992 h 18317"/>
                      <a:gd name="connsiteX7" fmla="*/ 2387 w 24563"/>
                      <a:gd name="connsiteY7" fmla="*/ 453 h 18317"/>
                      <a:gd name="connsiteX8" fmla="*/ 0 w 24563"/>
                      <a:gd name="connsiteY8" fmla="*/ 915 h 183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317">
                        <a:moveTo>
                          <a:pt x="77" y="838"/>
                        </a:moveTo>
                        <a:lnTo>
                          <a:pt x="77" y="15623"/>
                        </a:lnTo>
                        <a:lnTo>
                          <a:pt x="2772" y="15084"/>
                        </a:lnTo>
                        <a:cubicBezTo>
                          <a:pt x="7007" y="14237"/>
                          <a:pt x="11781" y="14391"/>
                          <a:pt x="15785" y="15546"/>
                        </a:cubicBezTo>
                        <a:lnTo>
                          <a:pt x="24564" y="18318"/>
                        </a:lnTo>
                        <a:lnTo>
                          <a:pt x="24564" y="3996"/>
                        </a:lnTo>
                        <a:lnTo>
                          <a:pt x="15170" y="992"/>
                        </a:lnTo>
                        <a:cubicBezTo>
                          <a:pt x="11242" y="-86"/>
                          <a:pt x="6622" y="-317"/>
                          <a:pt x="2387" y="453"/>
                        </a:cubicBezTo>
                        <a:lnTo>
                          <a:pt x="0" y="91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3" name="任意多边形: 形状 2182">
                    <a:extLst>
                      <a:ext uri="{FF2B5EF4-FFF2-40B4-BE49-F238E27FC236}">
                        <a16:creationId xmlns:a16="http://schemas.microsoft.com/office/drawing/2014/main" id="{8198D7D6-B0AC-A550-B818-6334388E54D8}"/>
                      </a:ext>
                    </a:extLst>
                  </p:cNvPr>
                  <p:cNvSpPr/>
                  <p:nvPr/>
                </p:nvSpPr>
                <p:spPr>
                  <a:xfrm>
                    <a:off x="7771718" y="2139455"/>
                    <a:ext cx="24871" cy="15685"/>
                  </a:xfrm>
                  <a:custGeom>
                    <a:avLst/>
                    <a:gdLst>
                      <a:gd name="connsiteX0" fmla="*/ 0 w 24871"/>
                      <a:gd name="connsiteY0" fmla="*/ 670 h 15685"/>
                      <a:gd name="connsiteX1" fmla="*/ 0 w 24871"/>
                      <a:gd name="connsiteY1" fmla="*/ 15685 h 15685"/>
                      <a:gd name="connsiteX2" fmla="*/ 24872 w 24871"/>
                      <a:gd name="connsiteY2" fmla="*/ 15608 h 15685"/>
                      <a:gd name="connsiteX3" fmla="*/ 24872 w 24871"/>
                      <a:gd name="connsiteY3" fmla="*/ 1055 h 15685"/>
                      <a:gd name="connsiteX4" fmla="*/ 0 w 24871"/>
                      <a:gd name="connsiteY4" fmla="*/ 747 h 15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871" h="15685">
                        <a:moveTo>
                          <a:pt x="0" y="670"/>
                        </a:moveTo>
                        <a:lnTo>
                          <a:pt x="0" y="15685"/>
                        </a:lnTo>
                        <a:cubicBezTo>
                          <a:pt x="8008" y="14607"/>
                          <a:pt x="16325" y="14530"/>
                          <a:pt x="24872" y="15608"/>
                        </a:cubicBezTo>
                        <a:lnTo>
                          <a:pt x="24872" y="1055"/>
                        </a:lnTo>
                        <a:cubicBezTo>
                          <a:pt x="16402" y="-254"/>
                          <a:pt x="8085" y="-331"/>
                          <a:pt x="0" y="74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4" name="任意多边形: 形状 2183">
                    <a:extLst>
                      <a:ext uri="{FF2B5EF4-FFF2-40B4-BE49-F238E27FC236}">
                        <a16:creationId xmlns:a16="http://schemas.microsoft.com/office/drawing/2014/main" id="{C227D28D-E2FD-A2E4-8A50-E54EB5B1B34C}"/>
                      </a:ext>
                    </a:extLst>
                  </p:cNvPr>
                  <p:cNvSpPr/>
                  <p:nvPr/>
                </p:nvSpPr>
                <p:spPr>
                  <a:xfrm>
                    <a:off x="7772719" y="2000968"/>
                    <a:ext cx="24486" cy="15721"/>
                  </a:xfrm>
                  <a:custGeom>
                    <a:avLst/>
                    <a:gdLst>
                      <a:gd name="connsiteX0" fmla="*/ 0 w 24486"/>
                      <a:gd name="connsiteY0" fmla="*/ 321 h 15721"/>
                      <a:gd name="connsiteX1" fmla="*/ 0 w 24486"/>
                      <a:gd name="connsiteY1" fmla="*/ 15336 h 15721"/>
                      <a:gd name="connsiteX2" fmla="*/ 24179 w 24486"/>
                      <a:gd name="connsiteY2" fmla="*/ 15721 h 15721"/>
                      <a:gd name="connsiteX3" fmla="*/ 24487 w 24486"/>
                      <a:gd name="connsiteY3" fmla="*/ 1399 h 15721"/>
                      <a:gd name="connsiteX4" fmla="*/ 0 w 24486"/>
                      <a:gd name="connsiteY4" fmla="*/ 321 h 15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486" h="15721">
                        <a:moveTo>
                          <a:pt x="0" y="321"/>
                        </a:moveTo>
                        <a:lnTo>
                          <a:pt x="0" y="15336"/>
                        </a:lnTo>
                        <a:cubicBezTo>
                          <a:pt x="7623" y="14181"/>
                          <a:pt x="15708" y="14412"/>
                          <a:pt x="24179" y="15721"/>
                        </a:cubicBezTo>
                        <a:lnTo>
                          <a:pt x="24487" y="1399"/>
                        </a:lnTo>
                        <a:cubicBezTo>
                          <a:pt x="15863" y="90"/>
                          <a:pt x="7623" y="-372"/>
                          <a:pt x="0" y="32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5" name="任意多边形: 形状 2184">
                    <a:extLst>
                      <a:ext uri="{FF2B5EF4-FFF2-40B4-BE49-F238E27FC236}">
                        <a16:creationId xmlns:a16="http://schemas.microsoft.com/office/drawing/2014/main" id="{C7B7F2EA-0989-4BCE-43C5-3AC71CDCCEF1}"/>
                      </a:ext>
                    </a:extLst>
                  </p:cNvPr>
                  <p:cNvSpPr/>
                  <p:nvPr/>
                </p:nvSpPr>
                <p:spPr>
                  <a:xfrm>
                    <a:off x="7772719" y="2298820"/>
                    <a:ext cx="24101" cy="15792"/>
                  </a:xfrm>
                  <a:custGeom>
                    <a:avLst/>
                    <a:gdLst>
                      <a:gd name="connsiteX0" fmla="*/ 0 w 24101"/>
                      <a:gd name="connsiteY0" fmla="*/ 161 h 15792"/>
                      <a:gd name="connsiteX1" fmla="*/ 0 w 24101"/>
                      <a:gd name="connsiteY1" fmla="*/ 15176 h 15792"/>
                      <a:gd name="connsiteX2" fmla="*/ 23871 w 24101"/>
                      <a:gd name="connsiteY2" fmla="*/ 15792 h 15792"/>
                      <a:gd name="connsiteX3" fmla="*/ 24102 w 24101"/>
                      <a:gd name="connsiteY3" fmla="*/ 1316 h 15792"/>
                      <a:gd name="connsiteX4" fmla="*/ 0 w 24101"/>
                      <a:gd name="connsiteY4" fmla="*/ 238 h 1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101" h="15792">
                        <a:moveTo>
                          <a:pt x="0" y="161"/>
                        </a:moveTo>
                        <a:lnTo>
                          <a:pt x="0" y="15176"/>
                        </a:lnTo>
                        <a:cubicBezTo>
                          <a:pt x="7931" y="14406"/>
                          <a:pt x="15863" y="14637"/>
                          <a:pt x="23871" y="15792"/>
                        </a:cubicBezTo>
                        <a:lnTo>
                          <a:pt x="24102" y="1316"/>
                        </a:lnTo>
                        <a:cubicBezTo>
                          <a:pt x="15863" y="84"/>
                          <a:pt x="7854" y="-301"/>
                          <a:pt x="0" y="2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6" name="任意多边形: 形状 2185">
                    <a:extLst>
                      <a:ext uri="{FF2B5EF4-FFF2-40B4-BE49-F238E27FC236}">
                        <a16:creationId xmlns:a16="http://schemas.microsoft.com/office/drawing/2014/main" id="{F96E8907-0294-E761-AE44-2C6026504CDB}"/>
                      </a:ext>
                    </a:extLst>
                  </p:cNvPr>
                  <p:cNvSpPr/>
                  <p:nvPr/>
                </p:nvSpPr>
                <p:spPr>
                  <a:xfrm>
                    <a:off x="7772719" y="2442616"/>
                    <a:ext cx="23870" cy="15529"/>
                  </a:xfrm>
                  <a:custGeom>
                    <a:avLst/>
                    <a:gdLst>
                      <a:gd name="connsiteX0" fmla="*/ 0 w 23870"/>
                      <a:gd name="connsiteY0" fmla="*/ 206 h 15529"/>
                      <a:gd name="connsiteX1" fmla="*/ 0 w 23870"/>
                      <a:gd name="connsiteY1" fmla="*/ 15221 h 15529"/>
                      <a:gd name="connsiteX2" fmla="*/ 23871 w 23870"/>
                      <a:gd name="connsiteY2" fmla="*/ 15530 h 15529"/>
                      <a:gd name="connsiteX3" fmla="*/ 23871 w 23870"/>
                      <a:gd name="connsiteY3" fmla="*/ 976 h 15529"/>
                      <a:gd name="connsiteX4" fmla="*/ 0 w 23870"/>
                      <a:gd name="connsiteY4" fmla="*/ 283 h 15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70" h="15529">
                        <a:moveTo>
                          <a:pt x="0" y="206"/>
                        </a:moveTo>
                        <a:lnTo>
                          <a:pt x="0" y="15221"/>
                        </a:lnTo>
                        <a:cubicBezTo>
                          <a:pt x="7546" y="14297"/>
                          <a:pt x="15477" y="14451"/>
                          <a:pt x="23871" y="15530"/>
                        </a:cubicBezTo>
                        <a:lnTo>
                          <a:pt x="23871" y="976"/>
                        </a:lnTo>
                        <a:cubicBezTo>
                          <a:pt x="15863" y="-25"/>
                          <a:pt x="7931" y="-256"/>
                          <a:pt x="0" y="28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7" name="任意多边形: 形状 2186">
                    <a:extLst>
                      <a:ext uri="{FF2B5EF4-FFF2-40B4-BE49-F238E27FC236}">
                        <a16:creationId xmlns:a16="http://schemas.microsoft.com/office/drawing/2014/main" id="{6CD5D3D4-1D4E-5C0C-0A74-A5875BD929BF}"/>
                      </a:ext>
                    </a:extLst>
                  </p:cNvPr>
                  <p:cNvSpPr/>
                  <p:nvPr/>
                </p:nvSpPr>
                <p:spPr>
                  <a:xfrm>
                    <a:off x="7772719" y="2661102"/>
                    <a:ext cx="24332" cy="15961"/>
                  </a:xfrm>
                  <a:custGeom>
                    <a:avLst/>
                    <a:gdLst>
                      <a:gd name="connsiteX0" fmla="*/ 0 w 24332"/>
                      <a:gd name="connsiteY0" fmla="*/ 22 h 15961"/>
                      <a:gd name="connsiteX1" fmla="*/ 0 w 24332"/>
                      <a:gd name="connsiteY1" fmla="*/ 15037 h 15961"/>
                      <a:gd name="connsiteX2" fmla="*/ 24333 w 24332"/>
                      <a:gd name="connsiteY2" fmla="*/ 15961 h 15961"/>
                      <a:gd name="connsiteX3" fmla="*/ 24333 w 24332"/>
                      <a:gd name="connsiteY3" fmla="*/ 1408 h 15961"/>
                      <a:gd name="connsiteX4" fmla="*/ 0 w 24332"/>
                      <a:gd name="connsiteY4" fmla="*/ 99 h 15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332" h="15961">
                        <a:moveTo>
                          <a:pt x="0" y="22"/>
                        </a:moveTo>
                        <a:lnTo>
                          <a:pt x="0" y="15037"/>
                        </a:lnTo>
                        <a:cubicBezTo>
                          <a:pt x="7854" y="15037"/>
                          <a:pt x="15015" y="15037"/>
                          <a:pt x="24333" y="15961"/>
                        </a:cubicBezTo>
                        <a:lnTo>
                          <a:pt x="24333" y="1408"/>
                        </a:lnTo>
                        <a:cubicBezTo>
                          <a:pt x="15863" y="-55"/>
                          <a:pt x="8701" y="-132"/>
                          <a:pt x="0" y="9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8" name="任意多边形: 形状 2187">
                    <a:extLst>
                      <a:ext uri="{FF2B5EF4-FFF2-40B4-BE49-F238E27FC236}">
                        <a16:creationId xmlns:a16="http://schemas.microsoft.com/office/drawing/2014/main" id="{10A9F1EB-3327-F598-B59A-00712A44853E}"/>
                      </a:ext>
                    </a:extLst>
                  </p:cNvPr>
                  <p:cNvSpPr/>
                  <p:nvPr/>
                </p:nvSpPr>
                <p:spPr>
                  <a:xfrm>
                    <a:off x="7772642" y="2985151"/>
                    <a:ext cx="24563" cy="18648"/>
                  </a:xfrm>
                  <a:custGeom>
                    <a:avLst/>
                    <a:gdLst>
                      <a:gd name="connsiteX0" fmla="*/ 77 w 24563"/>
                      <a:gd name="connsiteY0" fmla="*/ 17788 h 18648"/>
                      <a:gd name="connsiteX1" fmla="*/ 77 w 24563"/>
                      <a:gd name="connsiteY1" fmla="*/ 2772 h 18648"/>
                      <a:gd name="connsiteX2" fmla="*/ 2772 w 24563"/>
                      <a:gd name="connsiteY2" fmla="*/ 3311 h 18648"/>
                      <a:gd name="connsiteX3" fmla="*/ 15785 w 24563"/>
                      <a:gd name="connsiteY3" fmla="*/ 2849 h 18648"/>
                      <a:gd name="connsiteX4" fmla="*/ 24564 w 24563"/>
                      <a:gd name="connsiteY4" fmla="*/ 0 h 18648"/>
                      <a:gd name="connsiteX5" fmla="*/ 24564 w 24563"/>
                      <a:gd name="connsiteY5" fmla="*/ 14554 h 18648"/>
                      <a:gd name="connsiteX6" fmla="*/ 15170 w 24563"/>
                      <a:gd name="connsiteY6" fmla="*/ 17634 h 18648"/>
                      <a:gd name="connsiteX7" fmla="*/ 2387 w 24563"/>
                      <a:gd name="connsiteY7" fmla="*/ 18173 h 18648"/>
                      <a:gd name="connsiteX8" fmla="*/ 0 w 24563"/>
                      <a:gd name="connsiteY8" fmla="*/ 17711 h 18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648">
                        <a:moveTo>
                          <a:pt x="77" y="17788"/>
                        </a:moveTo>
                        <a:lnTo>
                          <a:pt x="77" y="2772"/>
                        </a:lnTo>
                        <a:lnTo>
                          <a:pt x="2772" y="3311"/>
                        </a:lnTo>
                        <a:cubicBezTo>
                          <a:pt x="7007" y="4158"/>
                          <a:pt x="11781" y="4004"/>
                          <a:pt x="15785" y="2849"/>
                        </a:cubicBezTo>
                        <a:lnTo>
                          <a:pt x="24564" y="0"/>
                        </a:lnTo>
                        <a:lnTo>
                          <a:pt x="24564" y="14554"/>
                        </a:lnTo>
                        <a:lnTo>
                          <a:pt x="15170" y="17634"/>
                        </a:lnTo>
                        <a:cubicBezTo>
                          <a:pt x="11242" y="18789"/>
                          <a:pt x="6622" y="18943"/>
                          <a:pt x="2387" y="18173"/>
                        </a:cubicBezTo>
                        <a:lnTo>
                          <a:pt x="0" y="1771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9" name="任意多边形: 形状 2188">
                    <a:extLst>
                      <a:ext uri="{FF2B5EF4-FFF2-40B4-BE49-F238E27FC236}">
                        <a16:creationId xmlns:a16="http://schemas.microsoft.com/office/drawing/2014/main" id="{123440C6-CCEA-CAFF-FCD9-38824780214B}"/>
                      </a:ext>
                    </a:extLst>
                  </p:cNvPr>
                  <p:cNvSpPr/>
                  <p:nvPr/>
                </p:nvSpPr>
                <p:spPr>
                  <a:xfrm>
                    <a:off x="7772719" y="2854631"/>
                    <a:ext cx="24486" cy="17787"/>
                  </a:xfrm>
                  <a:custGeom>
                    <a:avLst/>
                    <a:gdLst>
                      <a:gd name="connsiteX0" fmla="*/ 0 w 24486"/>
                      <a:gd name="connsiteY0" fmla="*/ 17788 h 17787"/>
                      <a:gd name="connsiteX1" fmla="*/ 0 w 24486"/>
                      <a:gd name="connsiteY1" fmla="*/ 2772 h 17787"/>
                      <a:gd name="connsiteX2" fmla="*/ 24487 w 24486"/>
                      <a:gd name="connsiteY2" fmla="*/ 0 h 17787"/>
                      <a:gd name="connsiteX3" fmla="*/ 24487 w 24486"/>
                      <a:gd name="connsiteY3" fmla="*/ 14553 h 17787"/>
                      <a:gd name="connsiteX4" fmla="*/ 0 w 24486"/>
                      <a:gd name="connsiteY4" fmla="*/ 17710 h 17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486" h="17787">
                        <a:moveTo>
                          <a:pt x="0" y="17788"/>
                        </a:moveTo>
                        <a:lnTo>
                          <a:pt x="0" y="2772"/>
                        </a:lnTo>
                        <a:cubicBezTo>
                          <a:pt x="7931" y="3003"/>
                          <a:pt x="16094" y="2079"/>
                          <a:pt x="24487" y="0"/>
                        </a:cubicBezTo>
                        <a:lnTo>
                          <a:pt x="24487" y="14553"/>
                        </a:lnTo>
                        <a:cubicBezTo>
                          <a:pt x="17018" y="16940"/>
                          <a:pt x="8701" y="17788"/>
                          <a:pt x="0" y="1771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190" name="图形 22">
                <a:extLst>
                  <a:ext uri="{FF2B5EF4-FFF2-40B4-BE49-F238E27FC236}">
                    <a16:creationId xmlns:a16="http://schemas.microsoft.com/office/drawing/2014/main" id="{685A2ECF-E086-4FAF-7D14-03330054631B}"/>
                  </a:ext>
                </a:extLst>
              </p:cNvPr>
              <p:cNvGrpSpPr/>
              <p:nvPr/>
            </p:nvGrpSpPr>
            <p:grpSpPr>
              <a:xfrm>
                <a:off x="7471485" y="1549361"/>
                <a:ext cx="20867" cy="1445954"/>
                <a:chOff x="7471485" y="1549361"/>
                <a:chExt cx="20867" cy="1445954"/>
              </a:xfrm>
            </p:grpSpPr>
            <p:grpSp>
              <p:nvGrpSpPr>
                <p:cNvPr id="2191" name="图形 22">
                  <a:extLst>
                    <a:ext uri="{FF2B5EF4-FFF2-40B4-BE49-F238E27FC236}">
                      <a16:creationId xmlns:a16="http://schemas.microsoft.com/office/drawing/2014/main" id="{C2D8EC72-9810-2E2A-E759-E02112A045B2}"/>
                    </a:ext>
                  </a:extLst>
                </p:cNvPr>
                <p:cNvGrpSpPr/>
                <p:nvPr/>
              </p:nvGrpSpPr>
              <p:grpSpPr>
                <a:xfrm>
                  <a:off x="7474719" y="1549361"/>
                  <a:ext cx="12089" cy="1445954"/>
                  <a:chOff x="7474719" y="1549361"/>
                  <a:chExt cx="12089" cy="1445954"/>
                </a:xfrm>
                <a:solidFill>
                  <a:srgbClr val="45B1CE"/>
                </a:solidFill>
              </p:grpSpPr>
              <p:sp>
                <p:nvSpPr>
                  <p:cNvPr id="2192" name="任意多边形: 形状 2191">
                    <a:extLst>
                      <a:ext uri="{FF2B5EF4-FFF2-40B4-BE49-F238E27FC236}">
                        <a16:creationId xmlns:a16="http://schemas.microsoft.com/office/drawing/2014/main" id="{58097CC6-090B-FCF6-ED0E-90D83386EA89}"/>
                      </a:ext>
                    </a:extLst>
                  </p:cNvPr>
                  <p:cNvSpPr/>
                  <p:nvPr/>
                </p:nvSpPr>
                <p:spPr>
                  <a:xfrm>
                    <a:off x="7477414" y="1551132"/>
                    <a:ext cx="3080" cy="1443490"/>
                  </a:xfrm>
                  <a:custGeom>
                    <a:avLst/>
                    <a:gdLst>
                      <a:gd name="connsiteX0" fmla="*/ 0 w 3080"/>
                      <a:gd name="connsiteY0" fmla="*/ 0 h 1443490"/>
                      <a:gd name="connsiteX1" fmla="*/ 3080 w 3080"/>
                      <a:gd name="connsiteY1" fmla="*/ 0 h 1443490"/>
                      <a:gd name="connsiteX2" fmla="*/ 3080 w 3080"/>
                      <a:gd name="connsiteY2" fmla="*/ 1443490 h 1443490"/>
                      <a:gd name="connsiteX3" fmla="*/ 0 w 3080"/>
                      <a:gd name="connsiteY3" fmla="*/ 1443490 h 1443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443490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443490"/>
                        </a:lnTo>
                        <a:lnTo>
                          <a:pt x="0" y="1443490"/>
                        </a:lnTo>
                        <a:close/>
                      </a:path>
                    </a:pathLst>
                  </a:custGeom>
                  <a:solidFill>
                    <a:srgbClr val="45B1CE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3" name="任意多边形: 形状 2192">
                    <a:extLst>
                      <a:ext uri="{FF2B5EF4-FFF2-40B4-BE49-F238E27FC236}">
                        <a16:creationId xmlns:a16="http://schemas.microsoft.com/office/drawing/2014/main" id="{ABF429F1-3457-71E9-856B-6841E6062C00}"/>
                      </a:ext>
                    </a:extLst>
                  </p:cNvPr>
                  <p:cNvSpPr/>
                  <p:nvPr/>
                </p:nvSpPr>
                <p:spPr>
                  <a:xfrm>
                    <a:off x="7474719" y="1551440"/>
                    <a:ext cx="3080" cy="1443490"/>
                  </a:xfrm>
                  <a:custGeom>
                    <a:avLst/>
                    <a:gdLst>
                      <a:gd name="connsiteX0" fmla="*/ 0 w 3080"/>
                      <a:gd name="connsiteY0" fmla="*/ 0 h 1443490"/>
                      <a:gd name="connsiteX1" fmla="*/ 3080 w 3080"/>
                      <a:gd name="connsiteY1" fmla="*/ 0 h 1443490"/>
                      <a:gd name="connsiteX2" fmla="*/ 3080 w 3080"/>
                      <a:gd name="connsiteY2" fmla="*/ 1443490 h 1443490"/>
                      <a:gd name="connsiteX3" fmla="*/ 0 w 3080"/>
                      <a:gd name="connsiteY3" fmla="*/ 1443490 h 1443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443490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443490"/>
                        </a:lnTo>
                        <a:lnTo>
                          <a:pt x="0" y="1443490"/>
                        </a:lnTo>
                        <a:close/>
                      </a:path>
                    </a:pathLst>
                  </a:custGeom>
                  <a:solidFill>
                    <a:srgbClr val="45B1CE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4" name="任意多边形: 形状 2193">
                    <a:extLst>
                      <a:ext uri="{FF2B5EF4-FFF2-40B4-BE49-F238E27FC236}">
                        <a16:creationId xmlns:a16="http://schemas.microsoft.com/office/drawing/2014/main" id="{ED06D23E-4337-8E34-870E-974F21DDDAC2}"/>
                      </a:ext>
                    </a:extLst>
                  </p:cNvPr>
                  <p:cNvSpPr/>
                  <p:nvPr/>
                </p:nvSpPr>
                <p:spPr>
                  <a:xfrm>
                    <a:off x="7483729" y="1551825"/>
                    <a:ext cx="3080" cy="1443490"/>
                  </a:xfrm>
                  <a:custGeom>
                    <a:avLst/>
                    <a:gdLst>
                      <a:gd name="connsiteX0" fmla="*/ 0 w 3080"/>
                      <a:gd name="connsiteY0" fmla="*/ 0 h 1443490"/>
                      <a:gd name="connsiteX1" fmla="*/ 3080 w 3080"/>
                      <a:gd name="connsiteY1" fmla="*/ 0 h 1443490"/>
                      <a:gd name="connsiteX2" fmla="*/ 3080 w 3080"/>
                      <a:gd name="connsiteY2" fmla="*/ 1443490 h 1443490"/>
                      <a:gd name="connsiteX3" fmla="*/ 0 w 3080"/>
                      <a:gd name="connsiteY3" fmla="*/ 1443490 h 1443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443490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443490"/>
                        </a:lnTo>
                        <a:lnTo>
                          <a:pt x="0" y="1443490"/>
                        </a:lnTo>
                        <a:close/>
                      </a:path>
                    </a:pathLst>
                  </a:custGeom>
                  <a:solidFill>
                    <a:srgbClr val="45B1CE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5" name="任意多边形: 形状 2194">
                    <a:extLst>
                      <a:ext uri="{FF2B5EF4-FFF2-40B4-BE49-F238E27FC236}">
                        <a16:creationId xmlns:a16="http://schemas.microsoft.com/office/drawing/2014/main" id="{40429BA1-7E46-1B73-4BC0-A1CFD6851834}"/>
                      </a:ext>
                    </a:extLst>
                  </p:cNvPr>
                  <p:cNvSpPr/>
                  <p:nvPr/>
                </p:nvSpPr>
                <p:spPr>
                  <a:xfrm>
                    <a:off x="7481034" y="1549361"/>
                    <a:ext cx="3080" cy="1443490"/>
                  </a:xfrm>
                  <a:custGeom>
                    <a:avLst/>
                    <a:gdLst>
                      <a:gd name="connsiteX0" fmla="*/ 0 w 3080"/>
                      <a:gd name="connsiteY0" fmla="*/ 0 h 1443490"/>
                      <a:gd name="connsiteX1" fmla="*/ 3080 w 3080"/>
                      <a:gd name="connsiteY1" fmla="*/ 0 h 1443490"/>
                      <a:gd name="connsiteX2" fmla="*/ 3080 w 3080"/>
                      <a:gd name="connsiteY2" fmla="*/ 1443490 h 1443490"/>
                      <a:gd name="connsiteX3" fmla="*/ 0 w 3080"/>
                      <a:gd name="connsiteY3" fmla="*/ 1443490 h 1443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443490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443490"/>
                        </a:lnTo>
                        <a:lnTo>
                          <a:pt x="0" y="1443490"/>
                        </a:lnTo>
                        <a:close/>
                      </a:path>
                    </a:pathLst>
                  </a:custGeom>
                  <a:solidFill>
                    <a:srgbClr val="45B1CE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96" name="图形 22">
                  <a:extLst>
                    <a:ext uri="{FF2B5EF4-FFF2-40B4-BE49-F238E27FC236}">
                      <a16:creationId xmlns:a16="http://schemas.microsoft.com/office/drawing/2014/main" id="{D8702D2B-5F17-1568-EE60-F8D4FAB94A45}"/>
                    </a:ext>
                  </a:extLst>
                </p:cNvPr>
                <p:cNvGrpSpPr/>
                <p:nvPr/>
              </p:nvGrpSpPr>
              <p:grpSpPr>
                <a:xfrm>
                  <a:off x="7471485" y="1722081"/>
                  <a:ext cx="20867" cy="1239701"/>
                  <a:chOff x="7471485" y="1722081"/>
                  <a:chExt cx="20867" cy="1239701"/>
                </a:xfrm>
                <a:solidFill>
                  <a:srgbClr val="000000"/>
                </a:solidFill>
              </p:grpSpPr>
              <p:sp>
                <p:nvSpPr>
                  <p:cNvPr id="2197" name="任意多边形: 形状 2196">
                    <a:extLst>
                      <a:ext uri="{FF2B5EF4-FFF2-40B4-BE49-F238E27FC236}">
                        <a16:creationId xmlns:a16="http://schemas.microsoft.com/office/drawing/2014/main" id="{9EB160E5-A6C5-9C39-E7D0-C68D021862A6}"/>
                      </a:ext>
                    </a:extLst>
                  </p:cNvPr>
                  <p:cNvSpPr/>
                  <p:nvPr/>
                </p:nvSpPr>
                <p:spPr>
                  <a:xfrm>
                    <a:off x="7472332" y="1722081"/>
                    <a:ext cx="19943" cy="16936"/>
                  </a:xfrm>
                  <a:custGeom>
                    <a:avLst/>
                    <a:gdLst>
                      <a:gd name="connsiteX0" fmla="*/ 0 w 19943"/>
                      <a:gd name="connsiteY0" fmla="*/ 766 h 16936"/>
                      <a:gd name="connsiteX1" fmla="*/ 0 w 19943"/>
                      <a:gd name="connsiteY1" fmla="*/ 14396 h 16936"/>
                      <a:gd name="connsiteX2" fmla="*/ 2156 w 19943"/>
                      <a:gd name="connsiteY2" fmla="*/ 13934 h 16936"/>
                      <a:gd name="connsiteX3" fmla="*/ 12782 w 19943"/>
                      <a:gd name="connsiteY3" fmla="*/ 14319 h 16936"/>
                      <a:gd name="connsiteX4" fmla="*/ 19944 w 19943"/>
                      <a:gd name="connsiteY4" fmla="*/ 16937 h 16936"/>
                      <a:gd name="connsiteX5" fmla="*/ 19944 w 19943"/>
                      <a:gd name="connsiteY5" fmla="*/ 3692 h 16936"/>
                      <a:gd name="connsiteX6" fmla="*/ 12320 w 19943"/>
                      <a:gd name="connsiteY6" fmla="*/ 920 h 16936"/>
                      <a:gd name="connsiteX7" fmla="*/ 1925 w 19943"/>
                      <a:gd name="connsiteY7" fmla="*/ 458 h 16936"/>
                      <a:gd name="connsiteX8" fmla="*/ 0 w 19943"/>
                      <a:gd name="connsiteY8" fmla="*/ 843 h 16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6936">
                        <a:moveTo>
                          <a:pt x="0" y="766"/>
                        </a:moveTo>
                        <a:lnTo>
                          <a:pt x="0" y="14396"/>
                        </a:lnTo>
                        <a:lnTo>
                          <a:pt x="2156" y="13934"/>
                        </a:lnTo>
                        <a:cubicBezTo>
                          <a:pt x="5621" y="13164"/>
                          <a:pt x="9548" y="13318"/>
                          <a:pt x="12782" y="14319"/>
                        </a:cubicBezTo>
                        <a:lnTo>
                          <a:pt x="19944" y="16937"/>
                        </a:lnTo>
                        <a:lnTo>
                          <a:pt x="19944" y="3692"/>
                        </a:lnTo>
                        <a:lnTo>
                          <a:pt x="12320" y="920"/>
                        </a:lnTo>
                        <a:cubicBezTo>
                          <a:pt x="9163" y="-81"/>
                          <a:pt x="5313" y="-312"/>
                          <a:pt x="1925" y="458"/>
                        </a:cubicBez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8" name="任意多边形: 形状 2197">
                    <a:extLst>
                      <a:ext uri="{FF2B5EF4-FFF2-40B4-BE49-F238E27FC236}">
                        <a16:creationId xmlns:a16="http://schemas.microsoft.com/office/drawing/2014/main" id="{56B59028-A1BC-6194-5360-CA11EA35ED64}"/>
                      </a:ext>
                    </a:extLst>
                  </p:cNvPr>
                  <p:cNvSpPr/>
                  <p:nvPr/>
                </p:nvSpPr>
                <p:spPr>
                  <a:xfrm>
                    <a:off x="7472332" y="1907613"/>
                    <a:ext cx="19943" cy="15902"/>
                  </a:xfrm>
                  <a:custGeom>
                    <a:avLst/>
                    <a:gdLst>
                      <a:gd name="connsiteX0" fmla="*/ 0 w 19943"/>
                      <a:gd name="connsiteY0" fmla="*/ 810 h 15902"/>
                      <a:gd name="connsiteX1" fmla="*/ 0 w 19943"/>
                      <a:gd name="connsiteY1" fmla="*/ 13593 h 15902"/>
                      <a:gd name="connsiteX2" fmla="*/ 2156 w 19943"/>
                      <a:gd name="connsiteY2" fmla="*/ 13131 h 15902"/>
                      <a:gd name="connsiteX3" fmla="*/ 12782 w 19943"/>
                      <a:gd name="connsiteY3" fmla="*/ 13516 h 15902"/>
                      <a:gd name="connsiteX4" fmla="*/ 19944 w 19943"/>
                      <a:gd name="connsiteY4" fmla="*/ 15903 h 15902"/>
                      <a:gd name="connsiteX5" fmla="*/ 19944 w 19943"/>
                      <a:gd name="connsiteY5" fmla="*/ 3505 h 15902"/>
                      <a:gd name="connsiteX6" fmla="*/ 12320 w 19943"/>
                      <a:gd name="connsiteY6" fmla="*/ 887 h 15902"/>
                      <a:gd name="connsiteX7" fmla="*/ 1925 w 19943"/>
                      <a:gd name="connsiteY7" fmla="*/ 425 h 15902"/>
                      <a:gd name="connsiteX8" fmla="*/ 0 w 19943"/>
                      <a:gd name="connsiteY8" fmla="*/ 810 h 15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5902">
                        <a:moveTo>
                          <a:pt x="0" y="810"/>
                        </a:moveTo>
                        <a:lnTo>
                          <a:pt x="0" y="13593"/>
                        </a:lnTo>
                        <a:lnTo>
                          <a:pt x="2156" y="13131"/>
                        </a:lnTo>
                        <a:cubicBezTo>
                          <a:pt x="5621" y="12361"/>
                          <a:pt x="9548" y="12515"/>
                          <a:pt x="12782" y="13516"/>
                        </a:cubicBezTo>
                        <a:lnTo>
                          <a:pt x="19944" y="15903"/>
                        </a:lnTo>
                        <a:lnTo>
                          <a:pt x="19944" y="3505"/>
                        </a:lnTo>
                        <a:lnTo>
                          <a:pt x="12320" y="887"/>
                        </a:lnTo>
                        <a:cubicBezTo>
                          <a:pt x="9163" y="-114"/>
                          <a:pt x="5313" y="-268"/>
                          <a:pt x="1925" y="425"/>
                        </a:cubicBezTo>
                        <a:lnTo>
                          <a:pt x="0" y="81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9" name="任意多边形: 形状 2198">
                    <a:extLst>
                      <a:ext uri="{FF2B5EF4-FFF2-40B4-BE49-F238E27FC236}">
                        <a16:creationId xmlns:a16="http://schemas.microsoft.com/office/drawing/2014/main" id="{86FA6AA7-5985-F159-F289-EC3B8D025828}"/>
                      </a:ext>
                    </a:extLst>
                  </p:cNvPr>
                  <p:cNvSpPr/>
                  <p:nvPr/>
                </p:nvSpPr>
                <p:spPr>
                  <a:xfrm>
                    <a:off x="7471485" y="2165146"/>
                    <a:ext cx="20328" cy="13556"/>
                  </a:xfrm>
                  <a:custGeom>
                    <a:avLst/>
                    <a:gdLst>
                      <a:gd name="connsiteX0" fmla="*/ 0 w 20328"/>
                      <a:gd name="connsiteY0" fmla="*/ 620 h 13556"/>
                      <a:gd name="connsiteX1" fmla="*/ 0 w 20328"/>
                      <a:gd name="connsiteY1" fmla="*/ 13557 h 13556"/>
                      <a:gd name="connsiteX2" fmla="*/ 20329 w 20328"/>
                      <a:gd name="connsiteY2" fmla="*/ 13480 h 13556"/>
                      <a:gd name="connsiteX3" fmla="*/ 20329 w 20328"/>
                      <a:gd name="connsiteY3" fmla="*/ 928 h 13556"/>
                      <a:gd name="connsiteX4" fmla="*/ 0 w 20328"/>
                      <a:gd name="connsiteY4" fmla="*/ 697 h 13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328" h="13556">
                        <a:moveTo>
                          <a:pt x="0" y="620"/>
                        </a:moveTo>
                        <a:lnTo>
                          <a:pt x="0" y="13557"/>
                        </a:lnTo>
                        <a:cubicBezTo>
                          <a:pt x="6545" y="12633"/>
                          <a:pt x="13321" y="12556"/>
                          <a:pt x="20329" y="13480"/>
                        </a:cubicBezTo>
                        <a:lnTo>
                          <a:pt x="20329" y="928"/>
                        </a:lnTo>
                        <a:cubicBezTo>
                          <a:pt x="13398" y="-227"/>
                          <a:pt x="6622" y="-304"/>
                          <a:pt x="0" y="69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0" name="任意多边形: 形状 2199">
                    <a:extLst>
                      <a:ext uri="{FF2B5EF4-FFF2-40B4-BE49-F238E27FC236}">
                        <a16:creationId xmlns:a16="http://schemas.microsoft.com/office/drawing/2014/main" id="{D8EF5EE7-22DB-F80B-4E80-D205BB9BC042}"/>
                      </a:ext>
                    </a:extLst>
                  </p:cNvPr>
                  <p:cNvSpPr/>
                  <p:nvPr/>
                </p:nvSpPr>
                <p:spPr>
                  <a:xfrm>
                    <a:off x="7472332" y="2427221"/>
                    <a:ext cx="19481" cy="13367"/>
                  </a:xfrm>
                  <a:custGeom>
                    <a:avLst/>
                    <a:gdLst>
                      <a:gd name="connsiteX0" fmla="*/ 0 w 19481"/>
                      <a:gd name="connsiteY0" fmla="*/ 200 h 13367"/>
                      <a:gd name="connsiteX1" fmla="*/ 0 w 19481"/>
                      <a:gd name="connsiteY1" fmla="*/ 13136 h 13367"/>
                      <a:gd name="connsiteX2" fmla="*/ 19482 w 19481"/>
                      <a:gd name="connsiteY2" fmla="*/ 13367 h 13367"/>
                      <a:gd name="connsiteX3" fmla="*/ 19482 w 19481"/>
                      <a:gd name="connsiteY3" fmla="*/ 816 h 13367"/>
                      <a:gd name="connsiteX4" fmla="*/ 0 w 19481"/>
                      <a:gd name="connsiteY4" fmla="*/ 200 h 13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481" h="13367">
                        <a:moveTo>
                          <a:pt x="0" y="200"/>
                        </a:moveTo>
                        <a:lnTo>
                          <a:pt x="0" y="13136"/>
                        </a:lnTo>
                        <a:cubicBezTo>
                          <a:pt x="6160" y="12289"/>
                          <a:pt x="12628" y="12443"/>
                          <a:pt x="19482" y="13367"/>
                        </a:cubicBezTo>
                        <a:lnTo>
                          <a:pt x="19482" y="816"/>
                        </a:lnTo>
                        <a:cubicBezTo>
                          <a:pt x="12936" y="-31"/>
                          <a:pt x="6468" y="-185"/>
                          <a:pt x="0" y="20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1" name="任意多边形: 形状 2200">
                    <a:extLst>
                      <a:ext uri="{FF2B5EF4-FFF2-40B4-BE49-F238E27FC236}">
                        <a16:creationId xmlns:a16="http://schemas.microsoft.com/office/drawing/2014/main" id="{4838EF29-C041-893E-67D3-BF718A729C7A}"/>
                      </a:ext>
                    </a:extLst>
                  </p:cNvPr>
                  <p:cNvSpPr/>
                  <p:nvPr/>
                </p:nvSpPr>
                <p:spPr>
                  <a:xfrm>
                    <a:off x="7472332" y="2615942"/>
                    <a:ext cx="19789" cy="13764"/>
                  </a:xfrm>
                  <a:custGeom>
                    <a:avLst/>
                    <a:gdLst>
                      <a:gd name="connsiteX0" fmla="*/ 0 w 19789"/>
                      <a:gd name="connsiteY0" fmla="*/ 58 h 13764"/>
                      <a:gd name="connsiteX1" fmla="*/ 0 w 19789"/>
                      <a:gd name="connsiteY1" fmla="*/ 12995 h 13764"/>
                      <a:gd name="connsiteX2" fmla="*/ 19790 w 19789"/>
                      <a:gd name="connsiteY2" fmla="*/ 13765 h 13764"/>
                      <a:gd name="connsiteX3" fmla="*/ 19790 w 19789"/>
                      <a:gd name="connsiteY3" fmla="*/ 1213 h 13764"/>
                      <a:gd name="connsiteX4" fmla="*/ 0 w 19789"/>
                      <a:gd name="connsiteY4" fmla="*/ 58 h 13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789" h="13764">
                        <a:moveTo>
                          <a:pt x="0" y="58"/>
                        </a:moveTo>
                        <a:lnTo>
                          <a:pt x="0" y="12995"/>
                        </a:lnTo>
                        <a:cubicBezTo>
                          <a:pt x="6391" y="12995"/>
                          <a:pt x="12243" y="12995"/>
                          <a:pt x="19790" y="13765"/>
                        </a:cubicBezTo>
                        <a:lnTo>
                          <a:pt x="19790" y="1213"/>
                        </a:lnTo>
                        <a:cubicBezTo>
                          <a:pt x="12859" y="-19"/>
                          <a:pt x="7007" y="-96"/>
                          <a:pt x="0" y="5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2" name="任意多边形: 形状 2201">
                    <a:extLst>
                      <a:ext uri="{FF2B5EF4-FFF2-40B4-BE49-F238E27FC236}">
                        <a16:creationId xmlns:a16="http://schemas.microsoft.com/office/drawing/2014/main" id="{232C69EB-BB85-7C20-B37A-2A29FA2FD8F2}"/>
                      </a:ext>
                    </a:extLst>
                  </p:cNvPr>
                  <p:cNvSpPr/>
                  <p:nvPr/>
                </p:nvSpPr>
                <p:spPr>
                  <a:xfrm>
                    <a:off x="7472332" y="2945725"/>
                    <a:ext cx="19943" cy="16056"/>
                  </a:xfrm>
                  <a:custGeom>
                    <a:avLst/>
                    <a:gdLst>
                      <a:gd name="connsiteX0" fmla="*/ 0 w 19943"/>
                      <a:gd name="connsiteY0" fmla="*/ 15323 h 16056"/>
                      <a:gd name="connsiteX1" fmla="*/ 0 w 19943"/>
                      <a:gd name="connsiteY1" fmla="*/ 2387 h 16056"/>
                      <a:gd name="connsiteX2" fmla="*/ 2156 w 19943"/>
                      <a:gd name="connsiteY2" fmla="*/ 2849 h 16056"/>
                      <a:gd name="connsiteX3" fmla="*/ 12782 w 19943"/>
                      <a:gd name="connsiteY3" fmla="*/ 2464 h 16056"/>
                      <a:gd name="connsiteX4" fmla="*/ 19944 w 19943"/>
                      <a:gd name="connsiteY4" fmla="*/ 0 h 16056"/>
                      <a:gd name="connsiteX5" fmla="*/ 19944 w 19943"/>
                      <a:gd name="connsiteY5" fmla="*/ 12551 h 16056"/>
                      <a:gd name="connsiteX6" fmla="*/ 12320 w 19943"/>
                      <a:gd name="connsiteY6" fmla="*/ 15170 h 16056"/>
                      <a:gd name="connsiteX7" fmla="*/ 1925 w 19943"/>
                      <a:gd name="connsiteY7" fmla="*/ 15632 h 16056"/>
                      <a:gd name="connsiteX8" fmla="*/ 0 w 19943"/>
                      <a:gd name="connsiteY8" fmla="*/ 15247 h 16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6056">
                        <a:moveTo>
                          <a:pt x="0" y="15323"/>
                        </a:moveTo>
                        <a:lnTo>
                          <a:pt x="0" y="2387"/>
                        </a:lnTo>
                        <a:lnTo>
                          <a:pt x="2156" y="2849"/>
                        </a:lnTo>
                        <a:cubicBezTo>
                          <a:pt x="5621" y="3619"/>
                          <a:pt x="9548" y="3465"/>
                          <a:pt x="12782" y="2464"/>
                        </a:cubicBezTo>
                        <a:lnTo>
                          <a:pt x="19944" y="0"/>
                        </a:lnTo>
                        <a:lnTo>
                          <a:pt x="19944" y="12551"/>
                        </a:lnTo>
                        <a:lnTo>
                          <a:pt x="12320" y="15170"/>
                        </a:lnTo>
                        <a:cubicBezTo>
                          <a:pt x="9163" y="16171"/>
                          <a:pt x="5313" y="16325"/>
                          <a:pt x="1925" y="15632"/>
                        </a:cubicBezTo>
                        <a:lnTo>
                          <a:pt x="0" y="1524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3" name="任意多边形: 形状 2202">
                    <a:extLst>
                      <a:ext uri="{FF2B5EF4-FFF2-40B4-BE49-F238E27FC236}">
                        <a16:creationId xmlns:a16="http://schemas.microsoft.com/office/drawing/2014/main" id="{B88B0475-F8D0-2DB6-AC1D-670EA2AF48F3}"/>
                      </a:ext>
                    </a:extLst>
                  </p:cNvPr>
                  <p:cNvSpPr/>
                  <p:nvPr/>
                </p:nvSpPr>
                <p:spPr>
                  <a:xfrm>
                    <a:off x="7472332" y="2783327"/>
                    <a:ext cx="20020" cy="15323"/>
                  </a:xfrm>
                  <a:custGeom>
                    <a:avLst/>
                    <a:gdLst>
                      <a:gd name="connsiteX0" fmla="*/ 0 w 20020"/>
                      <a:gd name="connsiteY0" fmla="*/ 15323 h 15323"/>
                      <a:gd name="connsiteX1" fmla="*/ 0 w 20020"/>
                      <a:gd name="connsiteY1" fmla="*/ 2387 h 15323"/>
                      <a:gd name="connsiteX2" fmla="*/ 20021 w 20020"/>
                      <a:gd name="connsiteY2" fmla="*/ 0 h 15323"/>
                      <a:gd name="connsiteX3" fmla="*/ 20021 w 20020"/>
                      <a:gd name="connsiteY3" fmla="*/ 12551 h 15323"/>
                      <a:gd name="connsiteX4" fmla="*/ 0 w 20020"/>
                      <a:gd name="connsiteY4" fmla="*/ 15323 h 15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020" h="15323">
                        <a:moveTo>
                          <a:pt x="0" y="15323"/>
                        </a:moveTo>
                        <a:lnTo>
                          <a:pt x="0" y="2387"/>
                        </a:lnTo>
                        <a:cubicBezTo>
                          <a:pt x="6468" y="2618"/>
                          <a:pt x="13090" y="1771"/>
                          <a:pt x="20021" y="0"/>
                        </a:cubicBezTo>
                        <a:lnTo>
                          <a:pt x="20021" y="12551"/>
                        </a:lnTo>
                        <a:cubicBezTo>
                          <a:pt x="13938" y="14630"/>
                          <a:pt x="7161" y="15323"/>
                          <a:pt x="0" y="1532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04" name="图形 22">
                <a:extLst>
                  <a:ext uri="{FF2B5EF4-FFF2-40B4-BE49-F238E27FC236}">
                    <a16:creationId xmlns:a16="http://schemas.microsoft.com/office/drawing/2014/main" id="{394E411D-E55C-2760-895B-B8FA47D7EEE0}"/>
                  </a:ext>
                </a:extLst>
              </p:cNvPr>
              <p:cNvGrpSpPr/>
              <p:nvPr/>
            </p:nvGrpSpPr>
            <p:grpSpPr>
              <a:xfrm>
                <a:off x="7363374" y="1598257"/>
                <a:ext cx="20867" cy="1364485"/>
                <a:chOff x="7363374" y="1598257"/>
                <a:chExt cx="20867" cy="1364485"/>
              </a:xfrm>
            </p:grpSpPr>
            <p:grpSp>
              <p:nvGrpSpPr>
                <p:cNvPr id="2205" name="图形 22">
                  <a:extLst>
                    <a:ext uri="{FF2B5EF4-FFF2-40B4-BE49-F238E27FC236}">
                      <a16:creationId xmlns:a16="http://schemas.microsoft.com/office/drawing/2014/main" id="{0FE5D9C9-9AC2-E95A-A489-62BA7EF93AAB}"/>
                    </a:ext>
                  </a:extLst>
                </p:cNvPr>
                <p:cNvGrpSpPr/>
                <p:nvPr/>
              </p:nvGrpSpPr>
              <p:grpSpPr>
                <a:xfrm>
                  <a:off x="7366916" y="1598257"/>
                  <a:ext cx="12089" cy="1364485"/>
                  <a:chOff x="7366916" y="1598257"/>
                  <a:chExt cx="12089" cy="1364485"/>
                </a:xfrm>
                <a:solidFill>
                  <a:srgbClr val="30367A"/>
                </a:solidFill>
              </p:grpSpPr>
              <p:sp>
                <p:nvSpPr>
                  <p:cNvPr id="2206" name="任意多边形: 形状 2205">
                    <a:extLst>
                      <a:ext uri="{FF2B5EF4-FFF2-40B4-BE49-F238E27FC236}">
                        <a16:creationId xmlns:a16="http://schemas.microsoft.com/office/drawing/2014/main" id="{11F2D4F1-A0F9-60CD-D729-579CCDFB0381}"/>
                      </a:ext>
                    </a:extLst>
                  </p:cNvPr>
                  <p:cNvSpPr/>
                  <p:nvPr/>
                </p:nvSpPr>
                <p:spPr>
                  <a:xfrm>
                    <a:off x="7369611" y="1599874"/>
                    <a:ext cx="3080" cy="1362175"/>
                  </a:xfrm>
                  <a:custGeom>
                    <a:avLst/>
                    <a:gdLst>
                      <a:gd name="connsiteX0" fmla="*/ 0 w 3080"/>
                      <a:gd name="connsiteY0" fmla="*/ 0 h 1362175"/>
                      <a:gd name="connsiteX1" fmla="*/ 3080 w 3080"/>
                      <a:gd name="connsiteY1" fmla="*/ 0 h 1362175"/>
                      <a:gd name="connsiteX2" fmla="*/ 3080 w 3080"/>
                      <a:gd name="connsiteY2" fmla="*/ 1362176 h 1362175"/>
                      <a:gd name="connsiteX3" fmla="*/ 0 w 3080"/>
                      <a:gd name="connsiteY3" fmla="*/ 1362176 h 1362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362175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362176"/>
                        </a:lnTo>
                        <a:lnTo>
                          <a:pt x="0" y="136217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7" name="任意多边形: 形状 2206">
                    <a:extLst>
                      <a:ext uri="{FF2B5EF4-FFF2-40B4-BE49-F238E27FC236}">
                        <a16:creationId xmlns:a16="http://schemas.microsoft.com/office/drawing/2014/main" id="{5EF409BA-8383-5363-53C7-5F6D341C0D63}"/>
                      </a:ext>
                    </a:extLst>
                  </p:cNvPr>
                  <p:cNvSpPr/>
                  <p:nvPr/>
                </p:nvSpPr>
                <p:spPr>
                  <a:xfrm>
                    <a:off x="7366916" y="1600259"/>
                    <a:ext cx="3080" cy="1362175"/>
                  </a:xfrm>
                  <a:custGeom>
                    <a:avLst/>
                    <a:gdLst>
                      <a:gd name="connsiteX0" fmla="*/ 0 w 3080"/>
                      <a:gd name="connsiteY0" fmla="*/ 0 h 1362175"/>
                      <a:gd name="connsiteX1" fmla="*/ 3080 w 3080"/>
                      <a:gd name="connsiteY1" fmla="*/ 0 h 1362175"/>
                      <a:gd name="connsiteX2" fmla="*/ 3080 w 3080"/>
                      <a:gd name="connsiteY2" fmla="*/ 1362176 h 1362175"/>
                      <a:gd name="connsiteX3" fmla="*/ 0 w 3080"/>
                      <a:gd name="connsiteY3" fmla="*/ 1362176 h 1362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362175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362176"/>
                        </a:lnTo>
                        <a:lnTo>
                          <a:pt x="0" y="136217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8" name="任意多边形: 形状 2207">
                    <a:extLst>
                      <a:ext uri="{FF2B5EF4-FFF2-40B4-BE49-F238E27FC236}">
                        <a16:creationId xmlns:a16="http://schemas.microsoft.com/office/drawing/2014/main" id="{11ED0253-8B02-447B-8740-27F0D3F9F07C}"/>
                      </a:ext>
                    </a:extLst>
                  </p:cNvPr>
                  <p:cNvSpPr/>
                  <p:nvPr/>
                </p:nvSpPr>
                <p:spPr>
                  <a:xfrm>
                    <a:off x="7375925" y="1600567"/>
                    <a:ext cx="3080" cy="1362175"/>
                  </a:xfrm>
                  <a:custGeom>
                    <a:avLst/>
                    <a:gdLst>
                      <a:gd name="connsiteX0" fmla="*/ 0 w 3080"/>
                      <a:gd name="connsiteY0" fmla="*/ 0 h 1362175"/>
                      <a:gd name="connsiteX1" fmla="*/ 3080 w 3080"/>
                      <a:gd name="connsiteY1" fmla="*/ 0 h 1362175"/>
                      <a:gd name="connsiteX2" fmla="*/ 3080 w 3080"/>
                      <a:gd name="connsiteY2" fmla="*/ 1362176 h 1362175"/>
                      <a:gd name="connsiteX3" fmla="*/ 0 w 3080"/>
                      <a:gd name="connsiteY3" fmla="*/ 1362176 h 1362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362175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362176"/>
                        </a:lnTo>
                        <a:lnTo>
                          <a:pt x="0" y="136217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9" name="任意多边形: 形状 2208">
                    <a:extLst>
                      <a:ext uri="{FF2B5EF4-FFF2-40B4-BE49-F238E27FC236}">
                        <a16:creationId xmlns:a16="http://schemas.microsoft.com/office/drawing/2014/main" id="{A148CFAA-1C7A-1270-32E1-A8FE2E14C33D}"/>
                      </a:ext>
                    </a:extLst>
                  </p:cNvPr>
                  <p:cNvSpPr/>
                  <p:nvPr/>
                </p:nvSpPr>
                <p:spPr>
                  <a:xfrm>
                    <a:off x="7373230" y="1598257"/>
                    <a:ext cx="3080" cy="1362175"/>
                  </a:xfrm>
                  <a:custGeom>
                    <a:avLst/>
                    <a:gdLst>
                      <a:gd name="connsiteX0" fmla="*/ 0 w 3080"/>
                      <a:gd name="connsiteY0" fmla="*/ 0 h 1362175"/>
                      <a:gd name="connsiteX1" fmla="*/ 3080 w 3080"/>
                      <a:gd name="connsiteY1" fmla="*/ 0 h 1362175"/>
                      <a:gd name="connsiteX2" fmla="*/ 3080 w 3080"/>
                      <a:gd name="connsiteY2" fmla="*/ 1362176 h 1362175"/>
                      <a:gd name="connsiteX3" fmla="*/ 0 w 3080"/>
                      <a:gd name="connsiteY3" fmla="*/ 1362176 h 1362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362175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362176"/>
                        </a:lnTo>
                        <a:lnTo>
                          <a:pt x="0" y="136217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10" name="图形 22">
                  <a:extLst>
                    <a:ext uri="{FF2B5EF4-FFF2-40B4-BE49-F238E27FC236}">
                      <a16:creationId xmlns:a16="http://schemas.microsoft.com/office/drawing/2014/main" id="{F5741B28-93DE-C689-B705-15E14E9045A1}"/>
                    </a:ext>
                  </a:extLst>
                </p:cNvPr>
                <p:cNvGrpSpPr/>
                <p:nvPr/>
              </p:nvGrpSpPr>
              <p:grpSpPr>
                <a:xfrm>
                  <a:off x="7363374" y="1760308"/>
                  <a:ext cx="20867" cy="1169925"/>
                  <a:chOff x="7363374" y="1760308"/>
                  <a:chExt cx="20867" cy="1169925"/>
                </a:xfrm>
                <a:solidFill>
                  <a:srgbClr val="000000"/>
                </a:solidFill>
              </p:grpSpPr>
              <p:sp>
                <p:nvSpPr>
                  <p:cNvPr id="2211" name="任意多边形: 形状 2210">
                    <a:extLst>
                      <a:ext uri="{FF2B5EF4-FFF2-40B4-BE49-F238E27FC236}">
                        <a16:creationId xmlns:a16="http://schemas.microsoft.com/office/drawing/2014/main" id="{B0BE0AB3-9135-F096-0D10-12A08556FB11}"/>
                      </a:ext>
                    </a:extLst>
                  </p:cNvPr>
                  <p:cNvSpPr/>
                  <p:nvPr/>
                </p:nvSpPr>
                <p:spPr>
                  <a:xfrm>
                    <a:off x="7364221" y="1760308"/>
                    <a:ext cx="19943" cy="15979"/>
                  </a:xfrm>
                  <a:custGeom>
                    <a:avLst/>
                    <a:gdLst>
                      <a:gd name="connsiteX0" fmla="*/ 0 w 19943"/>
                      <a:gd name="connsiteY0" fmla="*/ 733 h 15979"/>
                      <a:gd name="connsiteX1" fmla="*/ 0 w 19943"/>
                      <a:gd name="connsiteY1" fmla="*/ 13593 h 15979"/>
                      <a:gd name="connsiteX2" fmla="*/ 2156 w 19943"/>
                      <a:gd name="connsiteY2" fmla="*/ 13131 h 15979"/>
                      <a:gd name="connsiteX3" fmla="*/ 12782 w 19943"/>
                      <a:gd name="connsiteY3" fmla="*/ 13516 h 15979"/>
                      <a:gd name="connsiteX4" fmla="*/ 19944 w 19943"/>
                      <a:gd name="connsiteY4" fmla="*/ 15980 h 15979"/>
                      <a:gd name="connsiteX5" fmla="*/ 19944 w 19943"/>
                      <a:gd name="connsiteY5" fmla="*/ 3505 h 15979"/>
                      <a:gd name="connsiteX6" fmla="*/ 12320 w 19943"/>
                      <a:gd name="connsiteY6" fmla="*/ 887 h 15979"/>
                      <a:gd name="connsiteX7" fmla="*/ 1925 w 19943"/>
                      <a:gd name="connsiteY7" fmla="*/ 425 h 15979"/>
                      <a:gd name="connsiteX8" fmla="*/ 0 w 19943"/>
                      <a:gd name="connsiteY8" fmla="*/ 810 h 15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5979">
                        <a:moveTo>
                          <a:pt x="0" y="733"/>
                        </a:moveTo>
                        <a:lnTo>
                          <a:pt x="0" y="13593"/>
                        </a:lnTo>
                        <a:lnTo>
                          <a:pt x="2156" y="13131"/>
                        </a:lnTo>
                        <a:cubicBezTo>
                          <a:pt x="5621" y="12361"/>
                          <a:pt x="9548" y="12515"/>
                          <a:pt x="12782" y="13516"/>
                        </a:cubicBezTo>
                        <a:lnTo>
                          <a:pt x="19944" y="15980"/>
                        </a:lnTo>
                        <a:lnTo>
                          <a:pt x="19944" y="3505"/>
                        </a:lnTo>
                        <a:lnTo>
                          <a:pt x="12320" y="887"/>
                        </a:lnTo>
                        <a:cubicBezTo>
                          <a:pt x="9163" y="-114"/>
                          <a:pt x="5313" y="-268"/>
                          <a:pt x="1925" y="425"/>
                        </a:cubicBezTo>
                        <a:lnTo>
                          <a:pt x="0" y="81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2" name="任意多边形: 形状 2211">
                    <a:extLst>
                      <a:ext uri="{FF2B5EF4-FFF2-40B4-BE49-F238E27FC236}">
                        <a16:creationId xmlns:a16="http://schemas.microsoft.com/office/drawing/2014/main" id="{9EB83513-0378-CDB0-B635-BE2C6CE7F697}"/>
                      </a:ext>
                    </a:extLst>
                  </p:cNvPr>
                  <p:cNvSpPr/>
                  <p:nvPr/>
                </p:nvSpPr>
                <p:spPr>
                  <a:xfrm>
                    <a:off x="7364221" y="1935390"/>
                    <a:ext cx="19943" cy="15000"/>
                  </a:xfrm>
                  <a:custGeom>
                    <a:avLst/>
                    <a:gdLst>
                      <a:gd name="connsiteX0" fmla="*/ 0 w 19943"/>
                      <a:gd name="connsiteY0" fmla="*/ 755 h 15000"/>
                      <a:gd name="connsiteX1" fmla="*/ 0 w 19943"/>
                      <a:gd name="connsiteY1" fmla="*/ 12767 h 15000"/>
                      <a:gd name="connsiteX2" fmla="*/ 2156 w 19943"/>
                      <a:gd name="connsiteY2" fmla="*/ 12305 h 15000"/>
                      <a:gd name="connsiteX3" fmla="*/ 12782 w 19943"/>
                      <a:gd name="connsiteY3" fmla="*/ 12690 h 15000"/>
                      <a:gd name="connsiteX4" fmla="*/ 19944 w 19943"/>
                      <a:gd name="connsiteY4" fmla="*/ 15000 h 15000"/>
                      <a:gd name="connsiteX5" fmla="*/ 19944 w 19943"/>
                      <a:gd name="connsiteY5" fmla="*/ 3296 h 15000"/>
                      <a:gd name="connsiteX6" fmla="*/ 12320 w 19943"/>
                      <a:gd name="connsiteY6" fmla="*/ 832 h 15000"/>
                      <a:gd name="connsiteX7" fmla="*/ 1925 w 19943"/>
                      <a:gd name="connsiteY7" fmla="*/ 370 h 15000"/>
                      <a:gd name="connsiteX8" fmla="*/ 0 w 19943"/>
                      <a:gd name="connsiteY8" fmla="*/ 755 h 15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5000">
                        <a:moveTo>
                          <a:pt x="0" y="755"/>
                        </a:moveTo>
                        <a:lnTo>
                          <a:pt x="0" y="12767"/>
                        </a:lnTo>
                        <a:lnTo>
                          <a:pt x="2156" y="12305"/>
                        </a:lnTo>
                        <a:cubicBezTo>
                          <a:pt x="5621" y="11612"/>
                          <a:pt x="9548" y="11766"/>
                          <a:pt x="12782" y="12690"/>
                        </a:cubicBezTo>
                        <a:lnTo>
                          <a:pt x="19944" y="15000"/>
                        </a:lnTo>
                        <a:lnTo>
                          <a:pt x="19944" y="3296"/>
                        </a:lnTo>
                        <a:lnTo>
                          <a:pt x="12320" y="832"/>
                        </a:lnTo>
                        <a:cubicBezTo>
                          <a:pt x="9163" y="-92"/>
                          <a:pt x="5313" y="-246"/>
                          <a:pt x="1925" y="370"/>
                        </a:cubicBezTo>
                        <a:lnTo>
                          <a:pt x="0" y="75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3" name="任意多边形: 形状 2212">
                    <a:extLst>
                      <a:ext uri="{FF2B5EF4-FFF2-40B4-BE49-F238E27FC236}">
                        <a16:creationId xmlns:a16="http://schemas.microsoft.com/office/drawing/2014/main" id="{DE1F4B18-058C-04F2-5466-E59B765FB4D1}"/>
                      </a:ext>
                    </a:extLst>
                  </p:cNvPr>
                  <p:cNvSpPr/>
                  <p:nvPr/>
                </p:nvSpPr>
                <p:spPr>
                  <a:xfrm>
                    <a:off x="7363374" y="2178371"/>
                    <a:ext cx="20328" cy="12806"/>
                  </a:xfrm>
                  <a:custGeom>
                    <a:avLst/>
                    <a:gdLst>
                      <a:gd name="connsiteX0" fmla="*/ 0 w 20328"/>
                      <a:gd name="connsiteY0" fmla="*/ 563 h 12806"/>
                      <a:gd name="connsiteX1" fmla="*/ 0 w 20328"/>
                      <a:gd name="connsiteY1" fmla="*/ 12806 h 12806"/>
                      <a:gd name="connsiteX2" fmla="*/ 20329 w 20328"/>
                      <a:gd name="connsiteY2" fmla="*/ 12729 h 12806"/>
                      <a:gd name="connsiteX3" fmla="*/ 20329 w 20328"/>
                      <a:gd name="connsiteY3" fmla="*/ 871 h 12806"/>
                      <a:gd name="connsiteX4" fmla="*/ 0 w 20328"/>
                      <a:gd name="connsiteY4" fmla="*/ 640 h 128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328" h="12806">
                        <a:moveTo>
                          <a:pt x="0" y="563"/>
                        </a:moveTo>
                        <a:lnTo>
                          <a:pt x="0" y="12806"/>
                        </a:lnTo>
                        <a:cubicBezTo>
                          <a:pt x="6545" y="11882"/>
                          <a:pt x="13321" y="11882"/>
                          <a:pt x="20329" y="12729"/>
                        </a:cubicBezTo>
                        <a:lnTo>
                          <a:pt x="20329" y="871"/>
                        </a:lnTo>
                        <a:cubicBezTo>
                          <a:pt x="13398" y="-207"/>
                          <a:pt x="6622" y="-284"/>
                          <a:pt x="0" y="64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4" name="任意多边形: 形状 2213">
                    <a:extLst>
                      <a:ext uri="{FF2B5EF4-FFF2-40B4-BE49-F238E27FC236}">
                        <a16:creationId xmlns:a16="http://schemas.microsoft.com/office/drawing/2014/main" id="{989DC3C9-E043-C47E-7971-D17A14B3200B}"/>
                      </a:ext>
                    </a:extLst>
                  </p:cNvPr>
                  <p:cNvSpPr/>
                  <p:nvPr/>
                </p:nvSpPr>
                <p:spPr>
                  <a:xfrm>
                    <a:off x="7364221" y="2425681"/>
                    <a:ext cx="19481" cy="12674"/>
                  </a:xfrm>
                  <a:custGeom>
                    <a:avLst/>
                    <a:gdLst>
                      <a:gd name="connsiteX0" fmla="*/ 0 w 19481"/>
                      <a:gd name="connsiteY0" fmla="*/ 200 h 12674"/>
                      <a:gd name="connsiteX1" fmla="*/ 0 w 19481"/>
                      <a:gd name="connsiteY1" fmla="*/ 12443 h 12674"/>
                      <a:gd name="connsiteX2" fmla="*/ 19482 w 19481"/>
                      <a:gd name="connsiteY2" fmla="*/ 12674 h 12674"/>
                      <a:gd name="connsiteX3" fmla="*/ 19482 w 19481"/>
                      <a:gd name="connsiteY3" fmla="*/ 816 h 12674"/>
                      <a:gd name="connsiteX4" fmla="*/ 0 w 19481"/>
                      <a:gd name="connsiteY4" fmla="*/ 200 h 12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481" h="12674">
                        <a:moveTo>
                          <a:pt x="0" y="200"/>
                        </a:moveTo>
                        <a:lnTo>
                          <a:pt x="0" y="12443"/>
                        </a:lnTo>
                        <a:cubicBezTo>
                          <a:pt x="6160" y="11673"/>
                          <a:pt x="12628" y="11827"/>
                          <a:pt x="19482" y="12674"/>
                        </a:cubicBezTo>
                        <a:lnTo>
                          <a:pt x="19482" y="816"/>
                        </a:lnTo>
                        <a:cubicBezTo>
                          <a:pt x="12936" y="-31"/>
                          <a:pt x="6468" y="-185"/>
                          <a:pt x="0" y="20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5" name="任意多边形: 形状 2214">
                    <a:extLst>
                      <a:ext uri="{FF2B5EF4-FFF2-40B4-BE49-F238E27FC236}">
                        <a16:creationId xmlns:a16="http://schemas.microsoft.com/office/drawing/2014/main" id="{29611541-CE73-D85A-1B59-8D0182D16FE8}"/>
                      </a:ext>
                    </a:extLst>
                  </p:cNvPr>
                  <p:cNvSpPr/>
                  <p:nvPr/>
                </p:nvSpPr>
                <p:spPr>
                  <a:xfrm>
                    <a:off x="7364221" y="2603911"/>
                    <a:ext cx="19789" cy="13013"/>
                  </a:xfrm>
                  <a:custGeom>
                    <a:avLst/>
                    <a:gdLst>
                      <a:gd name="connsiteX0" fmla="*/ 0 w 19789"/>
                      <a:gd name="connsiteY0" fmla="*/ 0 h 13013"/>
                      <a:gd name="connsiteX1" fmla="*/ 0 w 19789"/>
                      <a:gd name="connsiteY1" fmla="*/ 12243 h 13013"/>
                      <a:gd name="connsiteX2" fmla="*/ 19790 w 19789"/>
                      <a:gd name="connsiteY2" fmla="*/ 13013 h 13013"/>
                      <a:gd name="connsiteX3" fmla="*/ 19790 w 19789"/>
                      <a:gd name="connsiteY3" fmla="*/ 1155 h 13013"/>
                      <a:gd name="connsiteX4" fmla="*/ 0 w 19789"/>
                      <a:gd name="connsiteY4" fmla="*/ 77 h 13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789" h="13013">
                        <a:moveTo>
                          <a:pt x="0" y="0"/>
                        </a:moveTo>
                        <a:lnTo>
                          <a:pt x="0" y="12243"/>
                        </a:lnTo>
                        <a:cubicBezTo>
                          <a:pt x="6391" y="12243"/>
                          <a:pt x="12243" y="12243"/>
                          <a:pt x="19790" y="13013"/>
                        </a:cubicBezTo>
                        <a:lnTo>
                          <a:pt x="19790" y="1155"/>
                        </a:lnTo>
                        <a:cubicBezTo>
                          <a:pt x="12859" y="0"/>
                          <a:pt x="7007" y="-77"/>
                          <a:pt x="0" y="7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6" name="任意多边形: 形状 2215">
                    <a:extLst>
                      <a:ext uri="{FF2B5EF4-FFF2-40B4-BE49-F238E27FC236}">
                        <a16:creationId xmlns:a16="http://schemas.microsoft.com/office/drawing/2014/main" id="{31AC4FCC-9F23-AB76-EDF5-7C563617B452}"/>
                      </a:ext>
                    </a:extLst>
                  </p:cNvPr>
                  <p:cNvSpPr/>
                  <p:nvPr/>
                </p:nvSpPr>
                <p:spPr>
                  <a:xfrm>
                    <a:off x="7364221" y="2915001"/>
                    <a:ext cx="19943" cy="15231"/>
                  </a:xfrm>
                  <a:custGeom>
                    <a:avLst/>
                    <a:gdLst>
                      <a:gd name="connsiteX0" fmla="*/ 0 w 19943"/>
                      <a:gd name="connsiteY0" fmla="*/ 14477 h 15231"/>
                      <a:gd name="connsiteX1" fmla="*/ 0 w 19943"/>
                      <a:gd name="connsiteY1" fmla="*/ 2233 h 15231"/>
                      <a:gd name="connsiteX2" fmla="*/ 2156 w 19943"/>
                      <a:gd name="connsiteY2" fmla="*/ 2695 h 15231"/>
                      <a:gd name="connsiteX3" fmla="*/ 12782 w 19943"/>
                      <a:gd name="connsiteY3" fmla="*/ 2310 h 15231"/>
                      <a:gd name="connsiteX4" fmla="*/ 19944 w 19943"/>
                      <a:gd name="connsiteY4" fmla="*/ 0 h 15231"/>
                      <a:gd name="connsiteX5" fmla="*/ 19944 w 19943"/>
                      <a:gd name="connsiteY5" fmla="*/ 11858 h 15231"/>
                      <a:gd name="connsiteX6" fmla="*/ 12320 w 19943"/>
                      <a:gd name="connsiteY6" fmla="*/ 14399 h 15231"/>
                      <a:gd name="connsiteX7" fmla="*/ 1925 w 19943"/>
                      <a:gd name="connsiteY7" fmla="*/ 14861 h 15231"/>
                      <a:gd name="connsiteX8" fmla="*/ 0 w 19943"/>
                      <a:gd name="connsiteY8" fmla="*/ 14477 h 152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5231">
                        <a:moveTo>
                          <a:pt x="0" y="14477"/>
                        </a:moveTo>
                        <a:lnTo>
                          <a:pt x="0" y="2233"/>
                        </a:lnTo>
                        <a:lnTo>
                          <a:pt x="2156" y="2695"/>
                        </a:lnTo>
                        <a:cubicBezTo>
                          <a:pt x="5621" y="3388"/>
                          <a:pt x="9548" y="3234"/>
                          <a:pt x="12782" y="2310"/>
                        </a:cubicBezTo>
                        <a:lnTo>
                          <a:pt x="19944" y="0"/>
                        </a:lnTo>
                        <a:lnTo>
                          <a:pt x="19944" y="11858"/>
                        </a:lnTo>
                        <a:lnTo>
                          <a:pt x="12320" y="14399"/>
                        </a:lnTo>
                        <a:cubicBezTo>
                          <a:pt x="9163" y="15323"/>
                          <a:pt x="5313" y="15478"/>
                          <a:pt x="1925" y="14861"/>
                        </a:cubicBezTo>
                        <a:lnTo>
                          <a:pt x="0" y="1447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7" name="任意多边形: 形状 2216">
                    <a:extLst>
                      <a:ext uri="{FF2B5EF4-FFF2-40B4-BE49-F238E27FC236}">
                        <a16:creationId xmlns:a16="http://schemas.microsoft.com/office/drawing/2014/main" id="{C53C2E3D-7D56-34E7-C9BF-8CAF73BC5930}"/>
                      </a:ext>
                    </a:extLst>
                  </p:cNvPr>
                  <p:cNvSpPr/>
                  <p:nvPr/>
                </p:nvSpPr>
                <p:spPr>
                  <a:xfrm>
                    <a:off x="7364221" y="2761689"/>
                    <a:ext cx="20020" cy="14476"/>
                  </a:xfrm>
                  <a:custGeom>
                    <a:avLst/>
                    <a:gdLst>
                      <a:gd name="connsiteX0" fmla="*/ 0 w 20020"/>
                      <a:gd name="connsiteY0" fmla="*/ 14477 h 14476"/>
                      <a:gd name="connsiteX1" fmla="*/ 0 w 20020"/>
                      <a:gd name="connsiteY1" fmla="*/ 2233 h 14476"/>
                      <a:gd name="connsiteX2" fmla="*/ 20021 w 20020"/>
                      <a:gd name="connsiteY2" fmla="*/ 0 h 14476"/>
                      <a:gd name="connsiteX3" fmla="*/ 20021 w 20020"/>
                      <a:gd name="connsiteY3" fmla="*/ 11858 h 14476"/>
                      <a:gd name="connsiteX4" fmla="*/ 0 w 20020"/>
                      <a:gd name="connsiteY4" fmla="*/ 14477 h 14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020" h="14476">
                        <a:moveTo>
                          <a:pt x="0" y="14477"/>
                        </a:moveTo>
                        <a:lnTo>
                          <a:pt x="0" y="2233"/>
                        </a:lnTo>
                        <a:cubicBezTo>
                          <a:pt x="6468" y="2387"/>
                          <a:pt x="13090" y="1694"/>
                          <a:pt x="20021" y="0"/>
                        </a:cubicBezTo>
                        <a:lnTo>
                          <a:pt x="20021" y="11858"/>
                        </a:lnTo>
                        <a:cubicBezTo>
                          <a:pt x="13938" y="13784"/>
                          <a:pt x="7161" y="14477"/>
                          <a:pt x="0" y="1447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18" name="图形 22">
                <a:extLst>
                  <a:ext uri="{FF2B5EF4-FFF2-40B4-BE49-F238E27FC236}">
                    <a16:creationId xmlns:a16="http://schemas.microsoft.com/office/drawing/2014/main" id="{9BF2E74D-260C-45DC-A85F-F1FE7C8B29C7}"/>
                  </a:ext>
                </a:extLst>
              </p:cNvPr>
              <p:cNvGrpSpPr/>
              <p:nvPr/>
            </p:nvGrpSpPr>
            <p:grpSpPr>
              <a:xfrm>
                <a:off x="7163475" y="1739095"/>
                <a:ext cx="17710" cy="1161198"/>
                <a:chOff x="7163475" y="1739095"/>
                <a:chExt cx="17710" cy="1161198"/>
              </a:xfrm>
            </p:grpSpPr>
            <p:grpSp>
              <p:nvGrpSpPr>
                <p:cNvPr id="2219" name="图形 22">
                  <a:extLst>
                    <a:ext uri="{FF2B5EF4-FFF2-40B4-BE49-F238E27FC236}">
                      <a16:creationId xmlns:a16="http://schemas.microsoft.com/office/drawing/2014/main" id="{0EF6C088-857C-91EC-E634-37E89BAC4338}"/>
                    </a:ext>
                  </a:extLst>
                </p:cNvPr>
                <p:cNvGrpSpPr/>
                <p:nvPr/>
              </p:nvGrpSpPr>
              <p:grpSpPr>
                <a:xfrm>
                  <a:off x="7167556" y="1739095"/>
                  <a:ext cx="10010" cy="1161198"/>
                  <a:chOff x="7167556" y="1739095"/>
                  <a:chExt cx="10010" cy="1161198"/>
                </a:xfrm>
                <a:solidFill>
                  <a:srgbClr val="399FB7"/>
                </a:solidFill>
              </p:grpSpPr>
              <p:sp>
                <p:nvSpPr>
                  <p:cNvPr id="2220" name="任意多边形: 形状 2219">
                    <a:extLst>
                      <a:ext uri="{FF2B5EF4-FFF2-40B4-BE49-F238E27FC236}">
                        <a16:creationId xmlns:a16="http://schemas.microsoft.com/office/drawing/2014/main" id="{74BD02A6-1FA5-7DAF-4F23-3FDB5DBFD9DF}"/>
                      </a:ext>
                    </a:extLst>
                  </p:cNvPr>
                  <p:cNvSpPr/>
                  <p:nvPr/>
                </p:nvSpPr>
                <p:spPr>
                  <a:xfrm>
                    <a:off x="7169866" y="1740558"/>
                    <a:ext cx="2310" cy="1159196"/>
                  </a:xfrm>
                  <a:custGeom>
                    <a:avLst/>
                    <a:gdLst>
                      <a:gd name="connsiteX0" fmla="*/ 0 w 2310"/>
                      <a:gd name="connsiteY0" fmla="*/ 0 h 1159196"/>
                      <a:gd name="connsiteX1" fmla="*/ 2310 w 2310"/>
                      <a:gd name="connsiteY1" fmla="*/ 0 h 1159196"/>
                      <a:gd name="connsiteX2" fmla="*/ 2310 w 2310"/>
                      <a:gd name="connsiteY2" fmla="*/ 1159197 h 1159196"/>
                      <a:gd name="connsiteX3" fmla="*/ 0 w 2310"/>
                      <a:gd name="connsiteY3" fmla="*/ 1159197 h 1159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59196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59197"/>
                        </a:lnTo>
                        <a:lnTo>
                          <a:pt x="0" y="1159197"/>
                        </a:lnTo>
                        <a:close/>
                      </a:path>
                    </a:pathLst>
                  </a:custGeom>
                  <a:solidFill>
                    <a:srgbClr val="399FB7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1" name="任意多边形: 形状 2220">
                    <a:extLst>
                      <a:ext uri="{FF2B5EF4-FFF2-40B4-BE49-F238E27FC236}">
                        <a16:creationId xmlns:a16="http://schemas.microsoft.com/office/drawing/2014/main" id="{D0D511CA-09F9-A714-8FF3-080B3DCC8DB8}"/>
                      </a:ext>
                    </a:extLst>
                  </p:cNvPr>
                  <p:cNvSpPr/>
                  <p:nvPr/>
                </p:nvSpPr>
                <p:spPr>
                  <a:xfrm>
                    <a:off x="7167556" y="1740789"/>
                    <a:ext cx="2310" cy="1159196"/>
                  </a:xfrm>
                  <a:custGeom>
                    <a:avLst/>
                    <a:gdLst>
                      <a:gd name="connsiteX0" fmla="*/ 0 w 2310"/>
                      <a:gd name="connsiteY0" fmla="*/ 0 h 1159196"/>
                      <a:gd name="connsiteX1" fmla="*/ 2310 w 2310"/>
                      <a:gd name="connsiteY1" fmla="*/ 0 h 1159196"/>
                      <a:gd name="connsiteX2" fmla="*/ 2310 w 2310"/>
                      <a:gd name="connsiteY2" fmla="*/ 1159197 h 1159196"/>
                      <a:gd name="connsiteX3" fmla="*/ 0 w 2310"/>
                      <a:gd name="connsiteY3" fmla="*/ 1159197 h 1159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59196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59197"/>
                        </a:lnTo>
                        <a:lnTo>
                          <a:pt x="0" y="1159197"/>
                        </a:lnTo>
                        <a:close/>
                      </a:path>
                    </a:pathLst>
                  </a:custGeom>
                  <a:solidFill>
                    <a:srgbClr val="399FB7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2" name="任意多边形: 形状 2221">
                    <a:extLst>
                      <a:ext uri="{FF2B5EF4-FFF2-40B4-BE49-F238E27FC236}">
                        <a16:creationId xmlns:a16="http://schemas.microsoft.com/office/drawing/2014/main" id="{7C23664B-9C34-BBEA-6093-418A02D59594}"/>
                      </a:ext>
                    </a:extLst>
                  </p:cNvPr>
                  <p:cNvSpPr/>
                  <p:nvPr/>
                </p:nvSpPr>
                <p:spPr>
                  <a:xfrm>
                    <a:off x="7175256" y="1741097"/>
                    <a:ext cx="2310" cy="1159196"/>
                  </a:xfrm>
                  <a:custGeom>
                    <a:avLst/>
                    <a:gdLst>
                      <a:gd name="connsiteX0" fmla="*/ 0 w 2310"/>
                      <a:gd name="connsiteY0" fmla="*/ 0 h 1159196"/>
                      <a:gd name="connsiteX1" fmla="*/ 2310 w 2310"/>
                      <a:gd name="connsiteY1" fmla="*/ 0 h 1159196"/>
                      <a:gd name="connsiteX2" fmla="*/ 2310 w 2310"/>
                      <a:gd name="connsiteY2" fmla="*/ 1159197 h 1159196"/>
                      <a:gd name="connsiteX3" fmla="*/ 0 w 2310"/>
                      <a:gd name="connsiteY3" fmla="*/ 1159197 h 1159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59196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59197"/>
                        </a:lnTo>
                        <a:lnTo>
                          <a:pt x="0" y="1159197"/>
                        </a:lnTo>
                        <a:close/>
                      </a:path>
                    </a:pathLst>
                  </a:custGeom>
                  <a:solidFill>
                    <a:srgbClr val="399FB7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3" name="任意多边形: 形状 2222">
                    <a:extLst>
                      <a:ext uri="{FF2B5EF4-FFF2-40B4-BE49-F238E27FC236}">
                        <a16:creationId xmlns:a16="http://schemas.microsoft.com/office/drawing/2014/main" id="{C15162D5-7E38-60CD-8190-C1E5B558FB44}"/>
                      </a:ext>
                    </a:extLst>
                  </p:cNvPr>
                  <p:cNvSpPr/>
                  <p:nvPr/>
                </p:nvSpPr>
                <p:spPr>
                  <a:xfrm>
                    <a:off x="7172946" y="1739095"/>
                    <a:ext cx="2310" cy="1159196"/>
                  </a:xfrm>
                  <a:custGeom>
                    <a:avLst/>
                    <a:gdLst>
                      <a:gd name="connsiteX0" fmla="*/ 0 w 2310"/>
                      <a:gd name="connsiteY0" fmla="*/ 0 h 1159196"/>
                      <a:gd name="connsiteX1" fmla="*/ 2310 w 2310"/>
                      <a:gd name="connsiteY1" fmla="*/ 0 h 1159196"/>
                      <a:gd name="connsiteX2" fmla="*/ 2310 w 2310"/>
                      <a:gd name="connsiteY2" fmla="*/ 1159197 h 1159196"/>
                      <a:gd name="connsiteX3" fmla="*/ 0 w 2310"/>
                      <a:gd name="connsiteY3" fmla="*/ 1159197 h 1159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59196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59197"/>
                        </a:lnTo>
                        <a:lnTo>
                          <a:pt x="0" y="1159197"/>
                        </a:lnTo>
                        <a:close/>
                      </a:path>
                    </a:pathLst>
                  </a:custGeom>
                  <a:solidFill>
                    <a:srgbClr val="399FB7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24" name="图形 22">
                  <a:extLst>
                    <a:ext uri="{FF2B5EF4-FFF2-40B4-BE49-F238E27FC236}">
                      <a16:creationId xmlns:a16="http://schemas.microsoft.com/office/drawing/2014/main" id="{BBCB73B2-5716-B5B5-FED5-A9497D71897C}"/>
                    </a:ext>
                  </a:extLst>
                </p:cNvPr>
                <p:cNvGrpSpPr/>
                <p:nvPr/>
              </p:nvGrpSpPr>
              <p:grpSpPr>
                <a:xfrm>
                  <a:off x="7163475" y="1878249"/>
                  <a:ext cx="17710" cy="995644"/>
                  <a:chOff x="7163475" y="1878249"/>
                  <a:chExt cx="17710" cy="995644"/>
                </a:xfrm>
                <a:solidFill>
                  <a:srgbClr val="000000"/>
                </a:solidFill>
              </p:grpSpPr>
              <p:sp>
                <p:nvSpPr>
                  <p:cNvPr id="2225" name="任意多边形: 形状 2224">
                    <a:extLst>
                      <a:ext uri="{FF2B5EF4-FFF2-40B4-BE49-F238E27FC236}">
                        <a16:creationId xmlns:a16="http://schemas.microsoft.com/office/drawing/2014/main" id="{43C0A5CE-37D6-BD1D-15EB-CE9180059BDA}"/>
                      </a:ext>
                    </a:extLst>
                  </p:cNvPr>
                  <p:cNvSpPr/>
                  <p:nvPr/>
                </p:nvSpPr>
                <p:spPr>
                  <a:xfrm>
                    <a:off x="7164168" y="1878249"/>
                    <a:ext cx="17017" cy="13619"/>
                  </a:xfrm>
                  <a:custGeom>
                    <a:avLst/>
                    <a:gdLst>
                      <a:gd name="connsiteX0" fmla="*/ 0 w 17017"/>
                      <a:gd name="connsiteY0" fmla="*/ 683 h 13619"/>
                      <a:gd name="connsiteX1" fmla="*/ 0 w 17017"/>
                      <a:gd name="connsiteY1" fmla="*/ 11617 h 13619"/>
                      <a:gd name="connsiteX2" fmla="*/ 1848 w 17017"/>
                      <a:gd name="connsiteY2" fmla="*/ 11232 h 13619"/>
                      <a:gd name="connsiteX3" fmla="*/ 10934 w 17017"/>
                      <a:gd name="connsiteY3" fmla="*/ 11540 h 13619"/>
                      <a:gd name="connsiteX4" fmla="*/ 17018 w 17017"/>
                      <a:gd name="connsiteY4" fmla="*/ 13619 h 13619"/>
                      <a:gd name="connsiteX5" fmla="*/ 17018 w 17017"/>
                      <a:gd name="connsiteY5" fmla="*/ 2993 h 13619"/>
                      <a:gd name="connsiteX6" fmla="*/ 10549 w 17017"/>
                      <a:gd name="connsiteY6" fmla="*/ 760 h 13619"/>
                      <a:gd name="connsiteX7" fmla="*/ 1694 w 17017"/>
                      <a:gd name="connsiteY7" fmla="*/ 375 h 13619"/>
                      <a:gd name="connsiteX8" fmla="*/ 77 w 17017"/>
                      <a:gd name="connsiteY8" fmla="*/ 683 h 13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017" h="13619">
                        <a:moveTo>
                          <a:pt x="0" y="683"/>
                        </a:moveTo>
                        <a:lnTo>
                          <a:pt x="0" y="11617"/>
                        </a:lnTo>
                        <a:lnTo>
                          <a:pt x="1848" y="11232"/>
                        </a:lnTo>
                        <a:cubicBezTo>
                          <a:pt x="4774" y="10616"/>
                          <a:pt x="8085" y="10693"/>
                          <a:pt x="10934" y="11540"/>
                        </a:cubicBezTo>
                        <a:lnTo>
                          <a:pt x="17018" y="13619"/>
                        </a:lnTo>
                        <a:lnTo>
                          <a:pt x="17018" y="2993"/>
                        </a:lnTo>
                        <a:lnTo>
                          <a:pt x="10549" y="760"/>
                        </a:lnTo>
                        <a:cubicBezTo>
                          <a:pt x="7854" y="-87"/>
                          <a:pt x="4620" y="-241"/>
                          <a:pt x="1694" y="375"/>
                        </a:cubicBezTo>
                        <a:lnTo>
                          <a:pt x="77" y="68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6" name="任意多边形: 形状 2225">
                    <a:extLst>
                      <a:ext uri="{FF2B5EF4-FFF2-40B4-BE49-F238E27FC236}">
                        <a16:creationId xmlns:a16="http://schemas.microsoft.com/office/drawing/2014/main" id="{510F7B77-CBC4-59FD-BB04-4DCA435C924E}"/>
                      </a:ext>
                    </a:extLst>
                  </p:cNvPr>
                  <p:cNvSpPr/>
                  <p:nvPr/>
                </p:nvSpPr>
                <p:spPr>
                  <a:xfrm>
                    <a:off x="7164168" y="2027382"/>
                    <a:ext cx="17017" cy="12716"/>
                  </a:xfrm>
                  <a:custGeom>
                    <a:avLst/>
                    <a:gdLst>
                      <a:gd name="connsiteX0" fmla="*/ 0 w 17017"/>
                      <a:gd name="connsiteY0" fmla="*/ 627 h 12716"/>
                      <a:gd name="connsiteX1" fmla="*/ 0 w 17017"/>
                      <a:gd name="connsiteY1" fmla="*/ 10868 h 12716"/>
                      <a:gd name="connsiteX2" fmla="*/ 1848 w 17017"/>
                      <a:gd name="connsiteY2" fmla="*/ 10483 h 12716"/>
                      <a:gd name="connsiteX3" fmla="*/ 10934 w 17017"/>
                      <a:gd name="connsiteY3" fmla="*/ 10791 h 12716"/>
                      <a:gd name="connsiteX4" fmla="*/ 17018 w 17017"/>
                      <a:gd name="connsiteY4" fmla="*/ 12716 h 12716"/>
                      <a:gd name="connsiteX5" fmla="*/ 17018 w 17017"/>
                      <a:gd name="connsiteY5" fmla="*/ 2783 h 12716"/>
                      <a:gd name="connsiteX6" fmla="*/ 10549 w 17017"/>
                      <a:gd name="connsiteY6" fmla="*/ 704 h 12716"/>
                      <a:gd name="connsiteX7" fmla="*/ 1694 w 17017"/>
                      <a:gd name="connsiteY7" fmla="*/ 319 h 12716"/>
                      <a:gd name="connsiteX8" fmla="*/ 77 w 17017"/>
                      <a:gd name="connsiteY8" fmla="*/ 627 h 12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017" h="12716">
                        <a:moveTo>
                          <a:pt x="0" y="627"/>
                        </a:moveTo>
                        <a:lnTo>
                          <a:pt x="0" y="10868"/>
                        </a:lnTo>
                        <a:lnTo>
                          <a:pt x="1848" y="10483"/>
                        </a:lnTo>
                        <a:cubicBezTo>
                          <a:pt x="4774" y="9867"/>
                          <a:pt x="8085" y="10021"/>
                          <a:pt x="10934" y="10791"/>
                        </a:cubicBezTo>
                        <a:lnTo>
                          <a:pt x="17018" y="12716"/>
                        </a:lnTo>
                        <a:lnTo>
                          <a:pt x="17018" y="2783"/>
                        </a:lnTo>
                        <a:lnTo>
                          <a:pt x="10549" y="704"/>
                        </a:lnTo>
                        <a:cubicBezTo>
                          <a:pt x="7854" y="-66"/>
                          <a:pt x="4620" y="-220"/>
                          <a:pt x="1694" y="319"/>
                        </a:cubicBezTo>
                        <a:lnTo>
                          <a:pt x="77" y="62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7" name="任意多边形: 形状 2226">
                    <a:extLst>
                      <a:ext uri="{FF2B5EF4-FFF2-40B4-BE49-F238E27FC236}">
                        <a16:creationId xmlns:a16="http://schemas.microsoft.com/office/drawing/2014/main" id="{99310BA7-F8AA-B100-AC32-0BF5327B6334}"/>
                      </a:ext>
                    </a:extLst>
                  </p:cNvPr>
                  <p:cNvSpPr/>
                  <p:nvPr/>
                </p:nvSpPr>
                <p:spPr>
                  <a:xfrm>
                    <a:off x="7163475" y="2234082"/>
                    <a:ext cx="17325" cy="10920"/>
                  </a:xfrm>
                  <a:custGeom>
                    <a:avLst/>
                    <a:gdLst>
                      <a:gd name="connsiteX0" fmla="*/ 0 w 17325"/>
                      <a:gd name="connsiteY0" fmla="*/ 525 h 10920"/>
                      <a:gd name="connsiteX1" fmla="*/ 0 w 17325"/>
                      <a:gd name="connsiteY1" fmla="*/ 10920 h 10920"/>
                      <a:gd name="connsiteX2" fmla="*/ 17326 w 17325"/>
                      <a:gd name="connsiteY2" fmla="*/ 10843 h 10920"/>
                      <a:gd name="connsiteX3" fmla="*/ 17326 w 17325"/>
                      <a:gd name="connsiteY3" fmla="*/ 756 h 10920"/>
                      <a:gd name="connsiteX4" fmla="*/ 0 w 17325"/>
                      <a:gd name="connsiteY4" fmla="*/ 525 h 10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325" h="10920">
                        <a:moveTo>
                          <a:pt x="0" y="525"/>
                        </a:moveTo>
                        <a:lnTo>
                          <a:pt x="0" y="10920"/>
                        </a:lnTo>
                        <a:cubicBezTo>
                          <a:pt x="5544" y="10150"/>
                          <a:pt x="11319" y="10150"/>
                          <a:pt x="17326" y="10843"/>
                        </a:cubicBezTo>
                        <a:lnTo>
                          <a:pt x="17326" y="756"/>
                        </a:lnTo>
                        <a:cubicBezTo>
                          <a:pt x="11396" y="-168"/>
                          <a:pt x="5698" y="-245"/>
                          <a:pt x="0" y="52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8" name="任意多边形: 形状 2227">
                    <a:extLst>
                      <a:ext uri="{FF2B5EF4-FFF2-40B4-BE49-F238E27FC236}">
                        <a16:creationId xmlns:a16="http://schemas.microsoft.com/office/drawing/2014/main" id="{1EA1F987-07C7-7151-8422-1920D908ECDC}"/>
                      </a:ext>
                    </a:extLst>
                  </p:cNvPr>
                  <p:cNvSpPr/>
                  <p:nvPr/>
                </p:nvSpPr>
                <p:spPr>
                  <a:xfrm>
                    <a:off x="7164168" y="2444617"/>
                    <a:ext cx="16555" cy="10755"/>
                  </a:xfrm>
                  <a:custGeom>
                    <a:avLst/>
                    <a:gdLst>
                      <a:gd name="connsiteX0" fmla="*/ 0 w 16555"/>
                      <a:gd name="connsiteY0" fmla="*/ 129 h 10755"/>
                      <a:gd name="connsiteX1" fmla="*/ 0 w 16555"/>
                      <a:gd name="connsiteY1" fmla="*/ 10525 h 10755"/>
                      <a:gd name="connsiteX2" fmla="*/ 16556 w 16555"/>
                      <a:gd name="connsiteY2" fmla="*/ 10756 h 10755"/>
                      <a:gd name="connsiteX3" fmla="*/ 16556 w 16555"/>
                      <a:gd name="connsiteY3" fmla="*/ 668 h 10755"/>
                      <a:gd name="connsiteX4" fmla="*/ 0 w 16555"/>
                      <a:gd name="connsiteY4" fmla="*/ 206 h 107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555" h="10755">
                        <a:moveTo>
                          <a:pt x="0" y="129"/>
                        </a:moveTo>
                        <a:lnTo>
                          <a:pt x="0" y="10525"/>
                        </a:lnTo>
                        <a:cubicBezTo>
                          <a:pt x="5236" y="9832"/>
                          <a:pt x="10780" y="9986"/>
                          <a:pt x="16556" y="10756"/>
                        </a:cubicBezTo>
                        <a:lnTo>
                          <a:pt x="16556" y="668"/>
                        </a:lnTo>
                        <a:cubicBezTo>
                          <a:pt x="11011" y="-25"/>
                          <a:pt x="5467" y="-179"/>
                          <a:pt x="0" y="20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9" name="任意多边形: 形状 2228">
                    <a:extLst>
                      <a:ext uri="{FF2B5EF4-FFF2-40B4-BE49-F238E27FC236}">
                        <a16:creationId xmlns:a16="http://schemas.microsoft.com/office/drawing/2014/main" id="{1AC04E41-3DF5-3E82-8ADF-5F7D9ECDC0B6}"/>
                      </a:ext>
                    </a:extLst>
                  </p:cNvPr>
                  <p:cNvSpPr/>
                  <p:nvPr/>
                </p:nvSpPr>
                <p:spPr>
                  <a:xfrm>
                    <a:off x="7164168" y="2596149"/>
                    <a:ext cx="16863" cy="11072"/>
                  </a:xfrm>
                  <a:custGeom>
                    <a:avLst/>
                    <a:gdLst>
                      <a:gd name="connsiteX0" fmla="*/ 0 w 16863"/>
                      <a:gd name="connsiteY0" fmla="*/ 61 h 11072"/>
                      <a:gd name="connsiteX1" fmla="*/ 0 w 16863"/>
                      <a:gd name="connsiteY1" fmla="*/ 10457 h 11072"/>
                      <a:gd name="connsiteX2" fmla="*/ 16864 w 16863"/>
                      <a:gd name="connsiteY2" fmla="*/ 11073 h 11072"/>
                      <a:gd name="connsiteX3" fmla="*/ 16864 w 16863"/>
                      <a:gd name="connsiteY3" fmla="*/ 985 h 11072"/>
                      <a:gd name="connsiteX4" fmla="*/ 0 w 16863"/>
                      <a:gd name="connsiteY4" fmla="*/ 61 h 110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863" h="11072">
                        <a:moveTo>
                          <a:pt x="0" y="61"/>
                        </a:moveTo>
                        <a:lnTo>
                          <a:pt x="0" y="10457"/>
                        </a:lnTo>
                        <a:cubicBezTo>
                          <a:pt x="5467" y="10457"/>
                          <a:pt x="10395" y="10457"/>
                          <a:pt x="16864" y="11073"/>
                        </a:cubicBezTo>
                        <a:lnTo>
                          <a:pt x="16864" y="985"/>
                        </a:lnTo>
                        <a:cubicBezTo>
                          <a:pt x="11011" y="-16"/>
                          <a:pt x="6006" y="-93"/>
                          <a:pt x="0" y="6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0" name="任意多边形: 形状 2229">
                    <a:extLst>
                      <a:ext uri="{FF2B5EF4-FFF2-40B4-BE49-F238E27FC236}">
                        <a16:creationId xmlns:a16="http://schemas.microsoft.com/office/drawing/2014/main" id="{52824A17-B45B-CA4A-E86A-7C282B78E901}"/>
                      </a:ext>
                    </a:extLst>
                  </p:cNvPr>
                  <p:cNvSpPr/>
                  <p:nvPr/>
                </p:nvSpPr>
                <p:spPr>
                  <a:xfrm>
                    <a:off x="7164168" y="2860945"/>
                    <a:ext cx="17017" cy="12947"/>
                  </a:xfrm>
                  <a:custGeom>
                    <a:avLst/>
                    <a:gdLst>
                      <a:gd name="connsiteX0" fmla="*/ 0 w 17017"/>
                      <a:gd name="connsiteY0" fmla="*/ 12320 h 12947"/>
                      <a:gd name="connsiteX1" fmla="*/ 0 w 17017"/>
                      <a:gd name="connsiteY1" fmla="*/ 1925 h 12947"/>
                      <a:gd name="connsiteX2" fmla="*/ 1848 w 17017"/>
                      <a:gd name="connsiteY2" fmla="*/ 2310 h 12947"/>
                      <a:gd name="connsiteX3" fmla="*/ 10934 w 17017"/>
                      <a:gd name="connsiteY3" fmla="*/ 2002 h 12947"/>
                      <a:gd name="connsiteX4" fmla="*/ 17018 w 17017"/>
                      <a:gd name="connsiteY4" fmla="*/ 0 h 12947"/>
                      <a:gd name="connsiteX5" fmla="*/ 17018 w 17017"/>
                      <a:gd name="connsiteY5" fmla="*/ 10088 h 12947"/>
                      <a:gd name="connsiteX6" fmla="*/ 10549 w 17017"/>
                      <a:gd name="connsiteY6" fmla="*/ 12244 h 12947"/>
                      <a:gd name="connsiteX7" fmla="*/ 1694 w 17017"/>
                      <a:gd name="connsiteY7" fmla="*/ 12629 h 12947"/>
                      <a:gd name="connsiteX8" fmla="*/ 77 w 17017"/>
                      <a:gd name="connsiteY8" fmla="*/ 12320 h 129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017" h="12947">
                        <a:moveTo>
                          <a:pt x="0" y="12320"/>
                        </a:moveTo>
                        <a:lnTo>
                          <a:pt x="0" y="1925"/>
                        </a:lnTo>
                        <a:lnTo>
                          <a:pt x="1848" y="2310"/>
                        </a:lnTo>
                        <a:cubicBezTo>
                          <a:pt x="4774" y="2926"/>
                          <a:pt x="8085" y="2772"/>
                          <a:pt x="10934" y="2002"/>
                        </a:cubicBezTo>
                        <a:lnTo>
                          <a:pt x="17018" y="0"/>
                        </a:lnTo>
                        <a:lnTo>
                          <a:pt x="17018" y="10088"/>
                        </a:lnTo>
                        <a:lnTo>
                          <a:pt x="10549" y="12244"/>
                        </a:lnTo>
                        <a:cubicBezTo>
                          <a:pt x="7854" y="13013"/>
                          <a:pt x="4620" y="13168"/>
                          <a:pt x="1694" y="12629"/>
                        </a:cubicBezTo>
                        <a:lnTo>
                          <a:pt x="77" y="1232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1" name="任意多边形: 形状 2230">
                    <a:extLst>
                      <a:ext uri="{FF2B5EF4-FFF2-40B4-BE49-F238E27FC236}">
                        <a16:creationId xmlns:a16="http://schemas.microsoft.com/office/drawing/2014/main" id="{1641D74E-74A6-8CA1-81A7-CA6FADA72656}"/>
                      </a:ext>
                    </a:extLst>
                  </p:cNvPr>
                  <p:cNvSpPr/>
                  <p:nvPr/>
                </p:nvSpPr>
                <p:spPr>
                  <a:xfrm>
                    <a:off x="7164168" y="2730503"/>
                    <a:ext cx="17017" cy="12320"/>
                  </a:xfrm>
                  <a:custGeom>
                    <a:avLst/>
                    <a:gdLst>
                      <a:gd name="connsiteX0" fmla="*/ 0 w 17017"/>
                      <a:gd name="connsiteY0" fmla="*/ 12320 h 12320"/>
                      <a:gd name="connsiteX1" fmla="*/ 0 w 17017"/>
                      <a:gd name="connsiteY1" fmla="*/ 1925 h 12320"/>
                      <a:gd name="connsiteX2" fmla="*/ 17018 w 17017"/>
                      <a:gd name="connsiteY2" fmla="*/ 0 h 12320"/>
                      <a:gd name="connsiteX3" fmla="*/ 17018 w 17017"/>
                      <a:gd name="connsiteY3" fmla="*/ 10087 h 12320"/>
                      <a:gd name="connsiteX4" fmla="*/ 0 w 17017"/>
                      <a:gd name="connsiteY4" fmla="*/ 12320 h 12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017" h="12320">
                        <a:moveTo>
                          <a:pt x="0" y="12320"/>
                        </a:moveTo>
                        <a:lnTo>
                          <a:pt x="0" y="1925"/>
                        </a:lnTo>
                        <a:cubicBezTo>
                          <a:pt x="5467" y="2079"/>
                          <a:pt x="11165" y="1463"/>
                          <a:pt x="17018" y="0"/>
                        </a:cubicBezTo>
                        <a:lnTo>
                          <a:pt x="17018" y="10087"/>
                        </a:lnTo>
                        <a:cubicBezTo>
                          <a:pt x="11781" y="11704"/>
                          <a:pt x="6083" y="12320"/>
                          <a:pt x="0" y="1232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32" name="图形 22">
                <a:extLst>
                  <a:ext uri="{FF2B5EF4-FFF2-40B4-BE49-F238E27FC236}">
                    <a16:creationId xmlns:a16="http://schemas.microsoft.com/office/drawing/2014/main" id="{7494FA98-B90A-EF30-A360-BB83848AC74C}"/>
                  </a:ext>
                </a:extLst>
              </p:cNvPr>
              <p:cNvGrpSpPr/>
              <p:nvPr/>
            </p:nvGrpSpPr>
            <p:grpSpPr>
              <a:xfrm>
                <a:off x="7098485" y="1758731"/>
                <a:ext cx="17094" cy="1122004"/>
                <a:chOff x="7098485" y="1758731"/>
                <a:chExt cx="17094" cy="1122004"/>
              </a:xfrm>
            </p:grpSpPr>
            <p:grpSp>
              <p:nvGrpSpPr>
                <p:cNvPr id="2233" name="图形 22">
                  <a:extLst>
                    <a:ext uri="{FF2B5EF4-FFF2-40B4-BE49-F238E27FC236}">
                      <a16:creationId xmlns:a16="http://schemas.microsoft.com/office/drawing/2014/main" id="{B4BA584F-CFA8-1FB7-CD72-0700494020C4}"/>
                    </a:ext>
                  </a:extLst>
                </p:cNvPr>
                <p:cNvGrpSpPr/>
                <p:nvPr/>
              </p:nvGrpSpPr>
              <p:grpSpPr>
                <a:xfrm>
                  <a:off x="7099255" y="1758731"/>
                  <a:ext cx="9702" cy="1122004"/>
                  <a:chOff x="7099255" y="1758731"/>
                  <a:chExt cx="9702" cy="1122004"/>
                </a:xfrm>
                <a:solidFill>
                  <a:srgbClr val="30367A"/>
                </a:solidFill>
              </p:grpSpPr>
              <p:sp>
                <p:nvSpPr>
                  <p:cNvPr id="2234" name="任意多边形: 形状 2233">
                    <a:extLst>
                      <a:ext uri="{FF2B5EF4-FFF2-40B4-BE49-F238E27FC236}">
                        <a16:creationId xmlns:a16="http://schemas.microsoft.com/office/drawing/2014/main" id="{707B42B6-1175-61C5-4265-2E7DDC7FBBCB}"/>
                      </a:ext>
                    </a:extLst>
                  </p:cNvPr>
                  <p:cNvSpPr/>
                  <p:nvPr/>
                </p:nvSpPr>
                <p:spPr>
                  <a:xfrm>
                    <a:off x="7101411" y="1760117"/>
                    <a:ext cx="2310" cy="1120079"/>
                  </a:xfrm>
                  <a:custGeom>
                    <a:avLst/>
                    <a:gdLst>
                      <a:gd name="connsiteX0" fmla="*/ 0 w 2310"/>
                      <a:gd name="connsiteY0" fmla="*/ 0 h 1120079"/>
                      <a:gd name="connsiteX1" fmla="*/ 2310 w 2310"/>
                      <a:gd name="connsiteY1" fmla="*/ 0 h 1120079"/>
                      <a:gd name="connsiteX2" fmla="*/ 2310 w 2310"/>
                      <a:gd name="connsiteY2" fmla="*/ 1120079 h 1120079"/>
                      <a:gd name="connsiteX3" fmla="*/ 0 w 2310"/>
                      <a:gd name="connsiteY3" fmla="*/ 1120079 h 1120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20079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20079"/>
                        </a:lnTo>
                        <a:lnTo>
                          <a:pt x="0" y="1120079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5" name="任意多边形: 形状 2234">
                    <a:extLst>
                      <a:ext uri="{FF2B5EF4-FFF2-40B4-BE49-F238E27FC236}">
                        <a16:creationId xmlns:a16="http://schemas.microsoft.com/office/drawing/2014/main" id="{B1443C11-E2C1-9CE3-A5DE-4533D59EF563}"/>
                      </a:ext>
                    </a:extLst>
                  </p:cNvPr>
                  <p:cNvSpPr/>
                  <p:nvPr/>
                </p:nvSpPr>
                <p:spPr>
                  <a:xfrm>
                    <a:off x="7099255" y="1760348"/>
                    <a:ext cx="2310" cy="1120079"/>
                  </a:xfrm>
                  <a:custGeom>
                    <a:avLst/>
                    <a:gdLst>
                      <a:gd name="connsiteX0" fmla="*/ 0 w 2310"/>
                      <a:gd name="connsiteY0" fmla="*/ 0 h 1120079"/>
                      <a:gd name="connsiteX1" fmla="*/ 2310 w 2310"/>
                      <a:gd name="connsiteY1" fmla="*/ 0 h 1120079"/>
                      <a:gd name="connsiteX2" fmla="*/ 2310 w 2310"/>
                      <a:gd name="connsiteY2" fmla="*/ 1120079 h 1120079"/>
                      <a:gd name="connsiteX3" fmla="*/ 0 w 2310"/>
                      <a:gd name="connsiteY3" fmla="*/ 1120079 h 1120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20079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20079"/>
                        </a:lnTo>
                        <a:lnTo>
                          <a:pt x="0" y="1120079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6" name="任意多边形: 形状 2235">
                    <a:extLst>
                      <a:ext uri="{FF2B5EF4-FFF2-40B4-BE49-F238E27FC236}">
                        <a16:creationId xmlns:a16="http://schemas.microsoft.com/office/drawing/2014/main" id="{4DFAF91F-764B-FE8C-7B1D-B6E7D1B902F8}"/>
                      </a:ext>
                    </a:extLst>
                  </p:cNvPr>
                  <p:cNvSpPr/>
                  <p:nvPr/>
                </p:nvSpPr>
                <p:spPr>
                  <a:xfrm>
                    <a:off x="7106647" y="1760656"/>
                    <a:ext cx="2310" cy="1120079"/>
                  </a:xfrm>
                  <a:custGeom>
                    <a:avLst/>
                    <a:gdLst>
                      <a:gd name="connsiteX0" fmla="*/ 0 w 2310"/>
                      <a:gd name="connsiteY0" fmla="*/ 0 h 1120079"/>
                      <a:gd name="connsiteX1" fmla="*/ 2310 w 2310"/>
                      <a:gd name="connsiteY1" fmla="*/ 0 h 1120079"/>
                      <a:gd name="connsiteX2" fmla="*/ 2310 w 2310"/>
                      <a:gd name="connsiteY2" fmla="*/ 1120079 h 1120079"/>
                      <a:gd name="connsiteX3" fmla="*/ 0 w 2310"/>
                      <a:gd name="connsiteY3" fmla="*/ 1120079 h 1120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20079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20079"/>
                        </a:lnTo>
                        <a:lnTo>
                          <a:pt x="0" y="1120079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7" name="任意多边形: 形状 2236">
                    <a:extLst>
                      <a:ext uri="{FF2B5EF4-FFF2-40B4-BE49-F238E27FC236}">
                        <a16:creationId xmlns:a16="http://schemas.microsoft.com/office/drawing/2014/main" id="{F8CE0AF0-945D-AEB9-70F4-C409FCEA5348}"/>
                      </a:ext>
                    </a:extLst>
                  </p:cNvPr>
                  <p:cNvSpPr/>
                  <p:nvPr/>
                </p:nvSpPr>
                <p:spPr>
                  <a:xfrm>
                    <a:off x="7104414" y="1758731"/>
                    <a:ext cx="2310" cy="1120079"/>
                  </a:xfrm>
                  <a:custGeom>
                    <a:avLst/>
                    <a:gdLst>
                      <a:gd name="connsiteX0" fmla="*/ 0 w 2310"/>
                      <a:gd name="connsiteY0" fmla="*/ 0 h 1120079"/>
                      <a:gd name="connsiteX1" fmla="*/ 2310 w 2310"/>
                      <a:gd name="connsiteY1" fmla="*/ 0 h 1120079"/>
                      <a:gd name="connsiteX2" fmla="*/ 2310 w 2310"/>
                      <a:gd name="connsiteY2" fmla="*/ 1120079 h 1120079"/>
                      <a:gd name="connsiteX3" fmla="*/ 0 w 2310"/>
                      <a:gd name="connsiteY3" fmla="*/ 1120079 h 1120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20079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20079"/>
                        </a:lnTo>
                        <a:lnTo>
                          <a:pt x="0" y="1120079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38" name="图形 22">
                  <a:extLst>
                    <a:ext uri="{FF2B5EF4-FFF2-40B4-BE49-F238E27FC236}">
                      <a16:creationId xmlns:a16="http://schemas.microsoft.com/office/drawing/2014/main" id="{837E6107-D350-4B06-0343-7E6E5D44F706}"/>
                    </a:ext>
                  </a:extLst>
                </p:cNvPr>
                <p:cNvGrpSpPr/>
                <p:nvPr/>
              </p:nvGrpSpPr>
              <p:grpSpPr>
                <a:xfrm>
                  <a:off x="7098485" y="1893166"/>
                  <a:ext cx="17094" cy="962092"/>
                  <a:chOff x="7098485" y="1893166"/>
                  <a:chExt cx="17094" cy="962092"/>
                </a:xfrm>
                <a:solidFill>
                  <a:srgbClr val="000000"/>
                </a:solidFill>
              </p:grpSpPr>
              <p:sp>
                <p:nvSpPr>
                  <p:cNvPr id="2239" name="任意多边形: 形状 2238">
                    <a:extLst>
                      <a:ext uri="{FF2B5EF4-FFF2-40B4-BE49-F238E27FC236}">
                        <a16:creationId xmlns:a16="http://schemas.microsoft.com/office/drawing/2014/main" id="{54DD8AAF-582B-B976-9FEC-7C64A44C5EB9}"/>
                      </a:ext>
                    </a:extLst>
                  </p:cNvPr>
                  <p:cNvSpPr/>
                  <p:nvPr/>
                </p:nvSpPr>
                <p:spPr>
                  <a:xfrm>
                    <a:off x="7099101" y="1893166"/>
                    <a:ext cx="16478" cy="13101"/>
                  </a:xfrm>
                  <a:custGeom>
                    <a:avLst/>
                    <a:gdLst>
                      <a:gd name="connsiteX0" fmla="*/ 0 w 16478"/>
                      <a:gd name="connsiteY0" fmla="*/ 627 h 13101"/>
                      <a:gd name="connsiteX1" fmla="*/ 0 w 16478"/>
                      <a:gd name="connsiteY1" fmla="*/ 11177 h 13101"/>
                      <a:gd name="connsiteX2" fmla="*/ 1771 w 16478"/>
                      <a:gd name="connsiteY2" fmla="*/ 10791 h 13101"/>
                      <a:gd name="connsiteX3" fmla="*/ 10549 w 16478"/>
                      <a:gd name="connsiteY3" fmla="*/ 11099 h 13101"/>
                      <a:gd name="connsiteX4" fmla="*/ 16479 w 16478"/>
                      <a:gd name="connsiteY4" fmla="*/ 13102 h 13101"/>
                      <a:gd name="connsiteX5" fmla="*/ 16479 w 16478"/>
                      <a:gd name="connsiteY5" fmla="*/ 2860 h 13101"/>
                      <a:gd name="connsiteX6" fmla="*/ 10164 w 16478"/>
                      <a:gd name="connsiteY6" fmla="*/ 704 h 13101"/>
                      <a:gd name="connsiteX7" fmla="*/ 1617 w 16478"/>
                      <a:gd name="connsiteY7" fmla="*/ 319 h 13101"/>
                      <a:gd name="connsiteX8" fmla="*/ 77 w 16478"/>
                      <a:gd name="connsiteY8" fmla="*/ 627 h 13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478" h="13101">
                        <a:moveTo>
                          <a:pt x="0" y="627"/>
                        </a:moveTo>
                        <a:lnTo>
                          <a:pt x="0" y="11177"/>
                        </a:lnTo>
                        <a:lnTo>
                          <a:pt x="1771" y="10791"/>
                        </a:lnTo>
                        <a:cubicBezTo>
                          <a:pt x="4620" y="10175"/>
                          <a:pt x="7854" y="10329"/>
                          <a:pt x="10549" y="11099"/>
                        </a:cubicBezTo>
                        <a:lnTo>
                          <a:pt x="16479" y="13102"/>
                        </a:lnTo>
                        <a:lnTo>
                          <a:pt x="16479" y="2860"/>
                        </a:lnTo>
                        <a:lnTo>
                          <a:pt x="10164" y="704"/>
                        </a:lnTo>
                        <a:cubicBezTo>
                          <a:pt x="7546" y="-66"/>
                          <a:pt x="4389" y="-220"/>
                          <a:pt x="1617" y="319"/>
                        </a:cubicBezTo>
                        <a:lnTo>
                          <a:pt x="77" y="62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0" name="任意多边形: 形状 2239">
                    <a:extLst>
                      <a:ext uri="{FF2B5EF4-FFF2-40B4-BE49-F238E27FC236}">
                        <a16:creationId xmlns:a16="http://schemas.microsoft.com/office/drawing/2014/main" id="{8F73F6A6-606B-9F0D-2EAE-8BB6F448CA93}"/>
                      </a:ext>
                    </a:extLst>
                  </p:cNvPr>
                  <p:cNvSpPr/>
                  <p:nvPr/>
                </p:nvSpPr>
                <p:spPr>
                  <a:xfrm>
                    <a:off x="7099101" y="2037271"/>
                    <a:ext cx="16478" cy="12298"/>
                  </a:xfrm>
                  <a:custGeom>
                    <a:avLst/>
                    <a:gdLst>
                      <a:gd name="connsiteX0" fmla="*/ 0 w 16478"/>
                      <a:gd name="connsiteY0" fmla="*/ 594 h 12298"/>
                      <a:gd name="connsiteX1" fmla="*/ 0 w 16478"/>
                      <a:gd name="connsiteY1" fmla="*/ 10527 h 12298"/>
                      <a:gd name="connsiteX2" fmla="*/ 1771 w 16478"/>
                      <a:gd name="connsiteY2" fmla="*/ 10142 h 12298"/>
                      <a:gd name="connsiteX3" fmla="*/ 10549 w 16478"/>
                      <a:gd name="connsiteY3" fmla="*/ 10450 h 12298"/>
                      <a:gd name="connsiteX4" fmla="*/ 16479 w 16478"/>
                      <a:gd name="connsiteY4" fmla="*/ 12298 h 12298"/>
                      <a:gd name="connsiteX5" fmla="*/ 16479 w 16478"/>
                      <a:gd name="connsiteY5" fmla="*/ 2673 h 12298"/>
                      <a:gd name="connsiteX6" fmla="*/ 10164 w 16478"/>
                      <a:gd name="connsiteY6" fmla="*/ 671 h 12298"/>
                      <a:gd name="connsiteX7" fmla="*/ 1617 w 16478"/>
                      <a:gd name="connsiteY7" fmla="*/ 286 h 12298"/>
                      <a:gd name="connsiteX8" fmla="*/ 77 w 16478"/>
                      <a:gd name="connsiteY8" fmla="*/ 594 h 12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478" h="12298">
                        <a:moveTo>
                          <a:pt x="0" y="594"/>
                        </a:moveTo>
                        <a:lnTo>
                          <a:pt x="0" y="10527"/>
                        </a:lnTo>
                        <a:lnTo>
                          <a:pt x="1771" y="10142"/>
                        </a:lnTo>
                        <a:cubicBezTo>
                          <a:pt x="4620" y="9603"/>
                          <a:pt x="7854" y="9680"/>
                          <a:pt x="10549" y="10450"/>
                        </a:cubicBezTo>
                        <a:lnTo>
                          <a:pt x="16479" y="12298"/>
                        </a:lnTo>
                        <a:lnTo>
                          <a:pt x="16479" y="2673"/>
                        </a:lnTo>
                        <a:lnTo>
                          <a:pt x="10164" y="671"/>
                        </a:lnTo>
                        <a:cubicBezTo>
                          <a:pt x="7546" y="-99"/>
                          <a:pt x="4389" y="-176"/>
                          <a:pt x="1617" y="286"/>
                        </a:cubicBezTo>
                        <a:lnTo>
                          <a:pt x="77" y="59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1" name="任意多边形: 形状 2240">
                    <a:extLst>
                      <a:ext uri="{FF2B5EF4-FFF2-40B4-BE49-F238E27FC236}">
                        <a16:creationId xmlns:a16="http://schemas.microsoft.com/office/drawing/2014/main" id="{6E70F35A-5EA6-C8EE-1E27-747FE0C49593}"/>
                      </a:ext>
                    </a:extLst>
                  </p:cNvPr>
                  <p:cNvSpPr/>
                  <p:nvPr/>
                </p:nvSpPr>
                <p:spPr>
                  <a:xfrm>
                    <a:off x="7098485" y="2236885"/>
                    <a:ext cx="16709" cy="10581"/>
                  </a:xfrm>
                  <a:custGeom>
                    <a:avLst/>
                    <a:gdLst>
                      <a:gd name="connsiteX0" fmla="*/ 0 w 16709"/>
                      <a:gd name="connsiteY0" fmla="*/ 571 h 10581"/>
                      <a:gd name="connsiteX1" fmla="*/ 0 w 16709"/>
                      <a:gd name="connsiteY1" fmla="*/ 10581 h 10581"/>
                      <a:gd name="connsiteX2" fmla="*/ 16710 w 16709"/>
                      <a:gd name="connsiteY2" fmla="*/ 10504 h 10581"/>
                      <a:gd name="connsiteX3" fmla="*/ 16710 w 16709"/>
                      <a:gd name="connsiteY3" fmla="*/ 725 h 10581"/>
                      <a:gd name="connsiteX4" fmla="*/ 0 w 16709"/>
                      <a:gd name="connsiteY4" fmla="*/ 494 h 105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709" h="10581">
                        <a:moveTo>
                          <a:pt x="0" y="571"/>
                        </a:moveTo>
                        <a:lnTo>
                          <a:pt x="0" y="10581"/>
                        </a:lnTo>
                        <a:cubicBezTo>
                          <a:pt x="5390" y="9811"/>
                          <a:pt x="10934" y="9811"/>
                          <a:pt x="16710" y="10504"/>
                        </a:cubicBezTo>
                        <a:lnTo>
                          <a:pt x="16710" y="725"/>
                        </a:lnTo>
                        <a:cubicBezTo>
                          <a:pt x="11011" y="-199"/>
                          <a:pt x="5467" y="-199"/>
                          <a:pt x="0" y="49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2" name="任意多边形: 形状 2241">
                    <a:extLst>
                      <a:ext uri="{FF2B5EF4-FFF2-40B4-BE49-F238E27FC236}">
                        <a16:creationId xmlns:a16="http://schemas.microsoft.com/office/drawing/2014/main" id="{AF9844AE-7742-1C93-ED87-D8D727429F2E}"/>
                      </a:ext>
                    </a:extLst>
                  </p:cNvPr>
                  <p:cNvSpPr/>
                  <p:nvPr/>
                </p:nvSpPr>
                <p:spPr>
                  <a:xfrm>
                    <a:off x="7099101" y="2440339"/>
                    <a:ext cx="16016" cy="10413"/>
                  </a:xfrm>
                  <a:custGeom>
                    <a:avLst/>
                    <a:gdLst>
                      <a:gd name="connsiteX0" fmla="*/ 0 w 16016"/>
                      <a:gd name="connsiteY0" fmla="*/ 172 h 10413"/>
                      <a:gd name="connsiteX1" fmla="*/ 0 w 16016"/>
                      <a:gd name="connsiteY1" fmla="*/ 10183 h 10413"/>
                      <a:gd name="connsiteX2" fmla="*/ 16016 w 16016"/>
                      <a:gd name="connsiteY2" fmla="*/ 10414 h 10413"/>
                      <a:gd name="connsiteX3" fmla="*/ 16016 w 16016"/>
                      <a:gd name="connsiteY3" fmla="*/ 634 h 10413"/>
                      <a:gd name="connsiteX4" fmla="*/ 0 w 16016"/>
                      <a:gd name="connsiteY4" fmla="*/ 172 h 10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16" h="10413">
                        <a:moveTo>
                          <a:pt x="0" y="172"/>
                        </a:moveTo>
                        <a:lnTo>
                          <a:pt x="0" y="10183"/>
                        </a:lnTo>
                        <a:cubicBezTo>
                          <a:pt x="5005" y="9566"/>
                          <a:pt x="10395" y="9644"/>
                          <a:pt x="16016" y="10414"/>
                        </a:cubicBezTo>
                        <a:lnTo>
                          <a:pt x="16016" y="634"/>
                        </a:lnTo>
                        <a:cubicBezTo>
                          <a:pt x="10626" y="-59"/>
                          <a:pt x="5313" y="-136"/>
                          <a:pt x="0" y="17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3" name="任意多边形: 形状 2242">
                    <a:extLst>
                      <a:ext uri="{FF2B5EF4-FFF2-40B4-BE49-F238E27FC236}">
                        <a16:creationId xmlns:a16="http://schemas.microsoft.com/office/drawing/2014/main" id="{2D872919-1A1E-6943-65C8-807781C96AF0}"/>
                      </a:ext>
                    </a:extLst>
                  </p:cNvPr>
                  <p:cNvSpPr/>
                  <p:nvPr/>
                </p:nvSpPr>
                <p:spPr>
                  <a:xfrm>
                    <a:off x="7099101" y="2586710"/>
                    <a:ext cx="16324" cy="10733"/>
                  </a:xfrm>
                  <a:custGeom>
                    <a:avLst/>
                    <a:gdLst>
                      <a:gd name="connsiteX0" fmla="*/ 0 w 16324"/>
                      <a:gd name="connsiteY0" fmla="*/ 107 h 10733"/>
                      <a:gd name="connsiteX1" fmla="*/ 0 w 16324"/>
                      <a:gd name="connsiteY1" fmla="*/ 10117 h 10733"/>
                      <a:gd name="connsiteX2" fmla="*/ 16325 w 16324"/>
                      <a:gd name="connsiteY2" fmla="*/ 10733 h 10733"/>
                      <a:gd name="connsiteX3" fmla="*/ 16325 w 16324"/>
                      <a:gd name="connsiteY3" fmla="*/ 954 h 10733"/>
                      <a:gd name="connsiteX4" fmla="*/ 0 w 16324"/>
                      <a:gd name="connsiteY4" fmla="*/ 30 h 10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24" h="10733">
                        <a:moveTo>
                          <a:pt x="0" y="107"/>
                        </a:moveTo>
                        <a:lnTo>
                          <a:pt x="0" y="10117"/>
                        </a:lnTo>
                        <a:cubicBezTo>
                          <a:pt x="5236" y="10117"/>
                          <a:pt x="10087" y="10117"/>
                          <a:pt x="16325" y="10733"/>
                        </a:cubicBezTo>
                        <a:lnTo>
                          <a:pt x="16325" y="954"/>
                        </a:lnTo>
                        <a:cubicBezTo>
                          <a:pt x="10626" y="-47"/>
                          <a:pt x="5852" y="-47"/>
                          <a:pt x="0" y="3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4" name="任意多边形: 形状 2243">
                    <a:extLst>
                      <a:ext uri="{FF2B5EF4-FFF2-40B4-BE49-F238E27FC236}">
                        <a16:creationId xmlns:a16="http://schemas.microsoft.com/office/drawing/2014/main" id="{EA1C13CA-D262-2B26-81A7-5232F7878959}"/>
                      </a:ext>
                    </a:extLst>
                  </p:cNvPr>
                  <p:cNvSpPr/>
                  <p:nvPr/>
                </p:nvSpPr>
                <p:spPr>
                  <a:xfrm>
                    <a:off x="7099101" y="2842696"/>
                    <a:ext cx="16478" cy="12562"/>
                  </a:xfrm>
                  <a:custGeom>
                    <a:avLst/>
                    <a:gdLst>
                      <a:gd name="connsiteX0" fmla="*/ 0 w 16478"/>
                      <a:gd name="connsiteY0" fmla="*/ 11858 h 12562"/>
                      <a:gd name="connsiteX1" fmla="*/ 0 w 16478"/>
                      <a:gd name="connsiteY1" fmla="*/ 1848 h 12562"/>
                      <a:gd name="connsiteX2" fmla="*/ 1771 w 16478"/>
                      <a:gd name="connsiteY2" fmla="*/ 2233 h 12562"/>
                      <a:gd name="connsiteX3" fmla="*/ 10549 w 16478"/>
                      <a:gd name="connsiteY3" fmla="*/ 1925 h 12562"/>
                      <a:gd name="connsiteX4" fmla="*/ 16479 w 16478"/>
                      <a:gd name="connsiteY4" fmla="*/ 0 h 12562"/>
                      <a:gd name="connsiteX5" fmla="*/ 16479 w 16478"/>
                      <a:gd name="connsiteY5" fmla="*/ 9779 h 12562"/>
                      <a:gd name="connsiteX6" fmla="*/ 10164 w 16478"/>
                      <a:gd name="connsiteY6" fmla="*/ 11858 h 12562"/>
                      <a:gd name="connsiteX7" fmla="*/ 1617 w 16478"/>
                      <a:gd name="connsiteY7" fmla="*/ 12243 h 12562"/>
                      <a:gd name="connsiteX8" fmla="*/ 77 w 16478"/>
                      <a:gd name="connsiteY8" fmla="*/ 11936 h 125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478" h="12562">
                        <a:moveTo>
                          <a:pt x="0" y="11858"/>
                        </a:moveTo>
                        <a:lnTo>
                          <a:pt x="0" y="1848"/>
                        </a:lnTo>
                        <a:lnTo>
                          <a:pt x="1771" y="2233"/>
                        </a:lnTo>
                        <a:cubicBezTo>
                          <a:pt x="4620" y="2849"/>
                          <a:pt x="7854" y="2695"/>
                          <a:pt x="10549" y="1925"/>
                        </a:cubicBezTo>
                        <a:lnTo>
                          <a:pt x="16479" y="0"/>
                        </a:lnTo>
                        <a:lnTo>
                          <a:pt x="16479" y="9779"/>
                        </a:lnTo>
                        <a:lnTo>
                          <a:pt x="10164" y="11858"/>
                        </a:lnTo>
                        <a:cubicBezTo>
                          <a:pt x="7546" y="12629"/>
                          <a:pt x="4389" y="12782"/>
                          <a:pt x="1617" y="12243"/>
                        </a:cubicBezTo>
                        <a:lnTo>
                          <a:pt x="77" y="11936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5" name="任意多边形: 形状 2244">
                    <a:extLst>
                      <a:ext uri="{FF2B5EF4-FFF2-40B4-BE49-F238E27FC236}">
                        <a16:creationId xmlns:a16="http://schemas.microsoft.com/office/drawing/2014/main" id="{8AC80B72-2511-0799-04FC-23EC53F566D6}"/>
                      </a:ext>
                    </a:extLst>
                  </p:cNvPr>
                  <p:cNvSpPr/>
                  <p:nvPr/>
                </p:nvSpPr>
                <p:spPr>
                  <a:xfrm>
                    <a:off x="7099101" y="2716720"/>
                    <a:ext cx="16401" cy="11935"/>
                  </a:xfrm>
                  <a:custGeom>
                    <a:avLst/>
                    <a:gdLst>
                      <a:gd name="connsiteX0" fmla="*/ 0 w 16401"/>
                      <a:gd name="connsiteY0" fmla="*/ 11858 h 11935"/>
                      <a:gd name="connsiteX1" fmla="*/ 0 w 16401"/>
                      <a:gd name="connsiteY1" fmla="*/ 1848 h 11935"/>
                      <a:gd name="connsiteX2" fmla="*/ 16402 w 16401"/>
                      <a:gd name="connsiteY2" fmla="*/ 0 h 11935"/>
                      <a:gd name="connsiteX3" fmla="*/ 16402 w 16401"/>
                      <a:gd name="connsiteY3" fmla="*/ 9779 h 11935"/>
                      <a:gd name="connsiteX4" fmla="*/ 0 w 16401"/>
                      <a:gd name="connsiteY4" fmla="*/ 11935 h 119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01" h="11935">
                        <a:moveTo>
                          <a:pt x="0" y="11858"/>
                        </a:moveTo>
                        <a:lnTo>
                          <a:pt x="0" y="1848"/>
                        </a:lnTo>
                        <a:cubicBezTo>
                          <a:pt x="5313" y="2002"/>
                          <a:pt x="10780" y="1386"/>
                          <a:pt x="16402" y="0"/>
                        </a:cubicBezTo>
                        <a:lnTo>
                          <a:pt x="16402" y="9779"/>
                        </a:lnTo>
                        <a:cubicBezTo>
                          <a:pt x="11396" y="11396"/>
                          <a:pt x="5852" y="11935"/>
                          <a:pt x="0" y="1193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46" name="图形 22">
                <a:extLst>
                  <a:ext uri="{FF2B5EF4-FFF2-40B4-BE49-F238E27FC236}">
                    <a16:creationId xmlns:a16="http://schemas.microsoft.com/office/drawing/2014/main" id="{BD95729E-C2E3-0BB4-319F-6BA62C46D522}"/>
                  </a:ext>
                </a:extLst>
              </p:cNvPr>
              <p:cNvGrpSpPr/>
              <p:nvPr/>
            </p:nvGrpSpPr>
            <p:grpSpPr>
              <a:xfrm>
                <a:off x="6940860" y="1830805"/>
                <a:ext cx="15631" cy="1023980"/>
                <a:chOff x="6940860" y="1830805"/>
                <a:chExt cx="15631" cy="1023980"/>
              </a:xfrm>
            </p:grpSpPr>
            <p:grpSp>
              <p:nvGrpSpPr>
                <p:cNvPr id="2247" name="图形 22">
                  <a:extLst>
                    <a:ext uri="{FF2B5EF4-FFF2-40B4-BE49-F238E27FC236}">
                      <a16:creationId xmlns:a16="http://schemas.microsoft.com/office/drawing/2014/main" id="{F9BF23AD-4E9F-220B-53EA-A0840829AAB4}"/>
                    </a:ext>
                  </a:extLst>
                </p:cNvPr>
                <p:cNvGrpSpPr/>
                <p:nvPr/>
              </p:nvGrpSpPr>
              <p:grpSpPr>
                <a:xfrm>
                  <a:off x="6942247" y="1830805"/>
                  <a:ext cx="10549" cy="1023980"/>
                  <a:chOff x="6942247" y="1830805"/>
                  <a:chExt cx="10549" cy="1023980"/>
                </a:xfrm>
                <a:solidFill>
                  <a:srgbClr val="2F94A5"/>
                </a:solidFill>
              </p:grpSpPr>
              <p:sp>
                <p:nvSpPr>
                  <p:cNvPr id="2248" name="任意多边形: 形状 2247">
                    <a:extLst>
                      <a:ext uri="{FF2B5EF4-FFF2-40B4-BE49-F238E27FC236}">
                        <a16:creationId xmlns:a16="http://schemas.microsoft.com/office/drawing/2014/main" id="{24C811DA-71DA-0089-2C8A-2F9D36476301}"/>
                      </a:ext>
                    </a:extLst>
                  </p:cNvPr>
                  <p:cNvSpPr/>
                  <p:nvPr/>
                </p:nvSpPr>
                <p:spPr>
                  <a:xfrm>
                    <a:off x="6944249" y="1832037"/>
                    <a:ext cx="3850" cy="1022209"/>
                  </a:xfrm>
                  <a:custGeom>
                    <a:avLst/>
                    <a:gdLst>
                      <a:gd name="connsiteX0" fmla="*/ 0 w 3850"/>
                      <a:gd name="connsiteY0" fmla="*/ 0 h 1022209"/>
                      <a:gd name="connsiteX1" fmla="*/ 3850 w 3850"/>
                      <a:gd name="connsiteY1" fmla="*/ 0 h 1022209"/>
                      <a:gd name="connsiteX2" fmla="*/ 3850 w 3850"/>
                      <a:gd name="connsiteY2" fmla="*/ 1022209 h 1022209"/>
                      <a:gd name="connsiteX3" fmla="*/ 0 w 3850"/>
                      <a:gd name="connsiteY3" fmla="*/ 1022209 h 1022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022209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022209"/>
                        </a:lnTo>
                        <a:lnTo>
                          <a:pt x="0" y="1022209"/>
                        </a:lnTo>
                        <a:close/>
                      </a:path>
                    </a:pathLst>
                  </a:custGeom>
                  <a:solidFill>
                    <a:srgbClr val="2F94A5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9" name="任意多边形: 形状 2248">
                    <a:extLst>
                      <a:ext uri="{FF2B5EF4-FFF2-40B4-BE49-F238E27FC236}">
                        <a16:creationId xmlns:a16="http://schemas.microsoft.com/office/drawing/2014/main" id="{D1206DC0-B05B-2831-62C9-58B319E6ED62}"/>
                      </a:ext>
                    </a:extLst>
                  </p:cNvPr>
                  <p:cNvSpPr/>
                  <p:nvPr/>
                </p:nvSpPr>
                <p:spPr>
                  <a:xfrm>
                    <a:off x="6942247" y="1832345"/>
                    <a:ext cx="3850" cy="1022209"/>
                  </a:xfrm>
                  <a:custGeom>
                    <a:avLst/>
                    <a:gdLst>
                      <a:gd name="connsiteX0" fmla="*/ 0 w 3850"/>
                      <a:gd name="connsiteY0" fmla="*/ 0 h 1022209"/>
                      <a:gd name="connsiteX1" fmla="*/ 3850 w 3850"/>
                      <a:gd name="connsiteY1" fmla="*/ 0 h 1022209"/>
                      <a:gd name="connsiteX2" fmla="*/ 3850 w 3850"/>
                      <a:gd name="connsiteY2" fmla="*/ 1022209 h 1022209"/>
                      <a:gd name="connsiteX3" fmla="*/ 0 w 3850"/>
                      <a:gd name="connsiteY3" fmla="*/ 1022209 h 1022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022209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022209"/>
                        </a:lnTo>
                        <a:lnTo>
                          <a:pt x="0" y="1022209"/>
                        </a:lnTo>
                        <a:close/>
                      </a:path>
                    </a:pathLst>
                  </a:custGeom>
                  <a:solidFill>
                    <a:srgbClr val="2F94A5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0" name="任意多边形: 形状 2249">
                    <a:extLst>
                      <a:ext uri="{FF2B5EF4-FFF2-40B4-BE49-F238E27FC236}">
                        <a16:creationId xmlns:a16="http://schemas.microsoft.com/office/drawing/2014/main" id="{0209B361-CD9D-CC88-0CC5-DE827D1A97F5}"/>
                      </a:ext>
                    </a:extLst>
                  </p:cNvPr>
                  <p:cNvSpPr/>
                  <p:nvPr/>
                </p:nvSpPr>
                <p:spPr>
                  <a:xfrm>
                    <a:off x="6948946" y="1832576"/>
                    <a:ext cx="3850" cy="1022209"/>
                  </a:xfrm>
                  <a:custGeom>
                    <a:avLst/>
                    <a:gdLst>
                      <a:gd name="connsiteX0" fmla="*/ 0 w 3850"/>
                      <a:gd name="connsiteY0" fmla="*/ 0 h 1022209"/>
                      <a:gd name="connsiteX1" fmla="*/ 3850 w 3850"/>
                      <a:gd name="connsiteY1" fmla="*/ 0 h 1022209"/>
                      <a:gd name="connsiteX2" fmla="*/ 3850 w 3850"/>
                      <a:gd name="connsiteY2" fmla="*/ 1022209 h 1022209"/>
                      <a:gd name="connsiteX3" fmla="*/ 0 w 3850"/>
                      <a:gd name="connsiteY3" fmla="*/ 1022209 h 1022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022209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022209"/>
                        </a:lnTo>
                        <a:lnTo>
                          <a:pt x="0" y="1022209"/>
                        </a:lnTo>
                        <a:close/>
                      </a:path>
                    </a:pathLst>
                  </a:custGeom>
                  <a:solidFill>
                    <a:srgbClr val="2F94A5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1" name="任意多边形: 形状 2250">
                    <a:extLst>
                      <a:ext uri="{FF2B5EF4-FFF2-40B4-BE49-F238E27FC236}">
                        <a16:creationId xmlns:a16="http://schemas.microsoft.com/office/drawing/2014/main" id="{A6FACBB6-6C78-90A8-61EF-9B134CFDDEEE}"/>
                      </a:ext>
                    </a:extLst>
                  </p:cNvPr>
                  <p:cNvSpPr/>
                  <p:nvPr/>
                </p:nvSpPr>
                <p:spPr>
                  <a:xfrm>
                    <a:off x="6946944" y="1830805"/>
                    <a:ext cx="3850" cy="1022209"/>
                  </a:xfrm>
                  <a:custGeom>
                    <a:avLst/>
                    <a:gdLst>
                      <a:gd name="connsiteX0" fmla="*/ 0 w 3850"/>
                      <a:gd name="connsiteY0" fmla="*/ 0 h 1022209"/>
                      <a:gd name="connsiteX1" fmla="*/ 3850 w 3850"/>
                      <a:gd name="connsiteY1" fmla="*/ 0 h 1022209"/>
                      <a:gd name="connsiteX2" fmla="*/ 3850 w 3850"/>
                      <a:gd name="connsiteY2" fmla="*/ 1022209 h 1022209"/>
                      <a:gd name="connsiteX3" fmla="*/ 0 w 3850"/>
                      <a:gd name="connsiteY3" fmla="*/ 1022209 h 1022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022209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022209"/>
                        </a:lnTo>
                        <a:lnTo>
                          <a:pt x="0" y="1022209"/>
                        </a:lnTo>
                        <a:close/>
                      </a:path>
                    </a:pathLst>
                  </a:custGeom>
                  <a:solidFill>
                    <a:srgbClr val="2F94A5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52" name="图形 22">
                  <a:extLst>
                    <a:ext uri="{FF2B5EF4-FFF2-40B4-BE49-F238E27FC236}">
                      <a16:creationId xmlns:a16="http://schemas.microsoft.com/office/drawing/2014/main" id="{AF04D21E-2D00-5E06-CE2D-7C520C3B8249}"/>
                    </a:ext>
                  </a:extLst>
                </p:cNvPr>
                <p:cNvGrpSpPr/>
                <p:nvPr/>
              </p:nvGrpSpPr>
              <p:grpSpPr>
                <a:xfrm>
                  <a:off x="6940860" y="1953223"/>
                  <a:ext cx="15631" cy="877861"/>
                  <a:chOff x="6940860" y="1953223"/>
                  <a:chExt cx="15631" cy="877861"/>
                </a:xfrm>
                <a:solidFill>
                  <a:srgbClr val="000000"/>
                </a:solidFill>
              </p:grpSpPr>
              <p:sp>
                <p:nvSpPr>
                  <p:cNvPr id="2253" name="任意多边形: 形状 2252">
                    <a:extLst>
                      <a:ext uri="{FF2B5EF4-FFF2-40B4-BE49-F238E27FC236}">
                        <a16:creationId xmlns:a16="http://schemas.microsoft.com/office/drawing/2014/main" id="{3035B11E-0718-DFDD-03D4-411F447C88DF}"/>
                      </a:ext>
                    </a:extLst>
                  </p:cNvPr>
                  <p:cNvSpPr/>
                  <p:nvPr/>
                </p:nvSpPr>
                <p:spPr>
                  <a:xfrm>
                    <a:off x="6941476" y="1953223"/>
                    <a:ext cx="15015" cy="12028"/>
                  </a:xfrm>
                  <a:custGeom>
                    <a:avLst/>
                    <a:gdLst>
                      <a:gd name="connsiteX0" fmla="*/ 0 w 15015"/>
                      <a:gd name="connsiteY0" fmla="*/ 632 h 12028"/>
                      <a:gd name="connsiteX1" fmla="*/ 0 w 15015"/>
                      <a:gd name="connsiteY1" fmla="*/ 10257 h 12028"/>
                      <a:gd name="connsiteX2" fmla="*/ 1617 w 15015"/>
                      <a:gd name="connsiteY2" fmla="*/ 9872 h 12028"/>
                      <a:gd name="connsiteX3" fmla="*/ 9625 w 15015"/>
                      <a:gd name="connsiteY3" fmla="*/ 10180 h 12028"/>
                      <a:gd name="connsiteX4" fmla="*/ 15016 w 15015"/>
                      <a:gd name="connsiteY4" fmla="*/ 12028 h 12028"/>
                      <a:gd name="connsiteX5" fmla="*/ 15016 w 15015"/>
                      <a:gd name="connsiteY5" fmla="*/ 2634 h 12028"/>
                      <a:gd name="connsiteX6" fmla="*/ 9317 w 15015"/>
                      <a:gd name="connsiteY6" fmla="*/ 632 h 12028"/>
                      <a:gd name="connsiteX7" fmla="*/ 1463 w 15015"/>
                      <a:gd name="connsiteY7" fmla="*/ 324 h 12028"/>
                      <a:gd name="connsiteX8" fmla="*/ 0 w 15015"/>
                      <a:gd name="connsiteY8" fmla="*/ 632 h 12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15" h="12028">
                        <a:moveTo>
                          <a:pt x="0" y="632"/>
                        </a:moveTo>
                        <a:lnTo>
                          <a:pt x="0" y="10257"/>
                        </a:lnTo>
                        <a:lnTo>
                          <a:pt x="1617" y="9872"/>
                        </a:lnTo>
                        <a:cubicBezTo>
                          <a:pt x="4235" y="9333"/>
                          <a:pt x="7161" y="9410"/>
                          <a:pt x="9625" y="10180"/>
                        </a:cubicBezTo>
                        <a:lnTo>
                          <a:pt x="15016" y="12028"/>
                        </a:lnTo>
                        <a:lnTo>
                          <a:pt x="15016" y="2634"/>
                        </a:lnTo>
                        <a:lnTo>
                          <a:pt x="9317" y="632"/>
                        </a:lnTo>
                        <a:cubicBezTo>
                          <a:pt x="6930" y="-61"/>
                          <a:pt x="4081" y="-215"/>
                          <a:pt x="1463" y="324"/>
                        </a:cubicBezTo>
                        <a:lnTo>
                          <a:pt x="0" y="63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4" name="任意多边形: 形状 2253">
                    <a:extLst>
                      <a:ext uri="{FF2B5EF4-FFF2-40B4-BE49-F238E27FC236}">
                        <a16:creationId xmlns:a16="http://schemas.microsoft.com/office/drawing/2014/main" id="{A0BC028D-D415-3FF1-B88A-3124FCC06A76}"/>
                      </a:ext>
                    </a:extLst>
                  </p:cNvPr>
                  <p:cNvSpPr/>
                  <p:nvPr/>
                </p:nvSpPr>
                <p:spPr>
                  <a:xfrm>
                    <a:off x="6941476" y="2084622"/>
                    <a:ext cx="15015" cy="11225"/>
                  </a:xfrm>
                  <a:custGeom>
                    <a:avLst/>
                    <a:gdLst>
                      <a:gd name="connsiteX0" fmla="*/ 0 w 15015"/>
                      <a:gd name="connsiteY0" fmla="*/ 599 h 11225"/>
                      <a:gd name="connsiteX1" fmla="*/ 0 w 15015"/>
                      <a:gd name="connsiteY1" fmla="*/ 9608 h 11225"/>
                      <a:gd name="connsiteX2" fmla="*/ 1617 w 15015"/>
                      <a:gd name="connsiteY2" fmla="*/ 9301 h 11225"/>
                      <a:gd name="connsiteX3" fmla="*/ 9625 w 15015"/>
                      <a:gd name="connsiteY3" fmla="*/ 9531 h 11225"/>
                      <a:gd name="connsiteX4" fmla="*/ 15016 w 15015"/>
                      <a:gd name="connsiteY4" fmla="*/ 11226 h 11225"/>
                      <a:gd name="connsiteX5" fmla="*/ 15016 w 15015"/>
                      <a:gd name="connsiteY5" fmla="*/ 2447 h 11225"/>
                      <a:gd name="connsiteX6" fmla="*/ 9317 w 15015"/>
                      <a:gd name="connsiteY6" fmla="*/ 599 h 11225"/>
                      <a:gd name="connsiteX7" fmla="*/ 1463 w 15015"/>
                      <a:gd name="connsiteY7" fmla="*/ 291 h 11225"/>
                      <a:gd name="connsiteX8" fmla="*/ 0 w 15015"/>
                      <a:gd name="connsiteY8" fmla="*/ 522 h 11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15" h="11225">
                        <a:moveTo>
                          <a:pt x="0" y="599"/>
                        </a:moveTo>
                        <a:lnTo>
                          <a:pt x="0" y="9608"/>
                        </a:lnTo>
                        <a:lnTo>
                          <a:pt x="1617" y="9301"/>
                        </a:lnTo>
                        <a:cubicBezTo>
                          <a:pt x="4235" y="8761"/>
                          <a:pt x="7161" y="8915"/>
                          <a:pt x="9625" y="9531"/>
                        </a:cubicBezTo>
                        <a:lnTo>
                          <a:pt x="15016" y="11226"/>
                        </a:lnTo>
                        <a:lnTo>
                          <a:pt x="15016" y="2447"/>
                        </a:lnTo>
                        <a:lnTo>
                          <a:pt x="9317" y="599"/>
                        </a:lnTo>
                        <a:cubicBezTo>
                          <a:pt x="6930" y="-94"/>
                          <a:pt x="4081" y="-171"/>
                          <a:pt x="1463" y="291"/>
                        </a:cubicBezTo>
                        <a:lnTo>
                          <a:pt x="0" y="52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5" name="任意多边形: 形状 2254">
                    <a:extLst>
                      <a:ext uri="{FF2B5EF4-FFF2-40B4-BE49-F238E27FC236}">
                        <a16:creationId xmlns:a16="http://schemas.microsoft.com/office/drawing/2014/main" id="{EDFAB788-0588-F8A5-BBFA-32BD581C3B50}"/>
                      </a:ext>
                    </a:extLst>
                  </p:cNvPr>
                  <p:cNvSpPr/>
                  <p:nvPr/>
                </p:nvSpPr>
                <p:spPr>
                  <a:xfrm>
                    <a:off x="6940860" y="2267062"/>
                    <a:ext cx="15246" cy="9588"/>
                  </a:xfrm>
                  <a:custGeom>
                    <a:avLst/>
                    <a:gdLst>
                      <a:gd name="connsiteX0" fmla="*/ 0 w 15246"/>
                      <a:gd name="connsiteY0" fmla="*/ 425 h 9588"/>
                      <a:gd name="connsiteX1" fmla="*/ 0 w 15246"/>
                      <a:gd name="connsiteY1" fmla="*/ 9588 h 9588"/>
                      <a:gd name="connsiteX2" fmla="*/ 15247 w 15246"/>
                      <a:gd name="connsiteY2" fmla="*/ 9588 h 9588"/>
                      <a:gd name="connsiteX3" fmla="*/ 15247 w 15246"/>
                      <a:gd name="connsiteY3" fmla="*/ 656 h 9588"/>
                      <a:gd name="connsiteX4" fmla="*/ 0 w 15246"/>
                      <a:gd name="connsiteY4" fmla="*/ 502 h 95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46" h="9588">
                        <a:moveTo>
                          <a:pt x="0" y="425"/>
                        </a:moveTo>
                        <a:lnTo>
                          <a:pt x="0" y="9588"/>
                        </a:lnTo>
                        <a:cubicBezTo>
                          <a:pt x="4928" y="8895"/>
                          <a:pt x="10010" y="8895"/>
                          <a:pt x="15247" y="9588"/>
                        </a:cubicBezTo>
                        <a:lnTo>
                          <a:pt x="15247" y="656"/>
                        </a:lnTo>
                        <a:cubicBezTo>
                          <a:pt x="10087" y="-191"/>
                          <a:pt x="5005" y="-191"/>
                          <a:pt x="0" y="50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6" name="任意多边形: 形状 2255">
                    <a:extLst>
                      <a:ext uri="{FF2B5EF4-FFF2-40B4-BE49-F238E27FC236}">
                        <a16:creationId xmlns:a16="http://schemas.microsoft.com/office/drawing/2014/main" id="{D6B00EBB-C96D-6D72-4A08-35F3C6C659FF}"/>
                      </a:ext>
                    </a:extLst>
                  </p:cNvPr>
                  <p:cNvSpPr/>
                  <p:nvPr/>
                </p:nvSpPr>
                <p:spPr>
                  <a:xfrm>
                    <a:off x="6941476" y="2452524"/>
                    <a:ext cx="14630" cy="9548"/>
                  </a:xfrm>
                  <a:custGeom>
                    <a:avLst/>
                    <a:gdLst>
                      <a:gd name="connsiteX0" fmla="*/ 0 w 14630"/>
                      <a:gd name="connsiteY0" fmla="*/ 231 h 9548"/>
                      <a:gd name="connsiteX1" fmla="*/ 0 w 14630"/>
                      <a:gd name="connsiteY1" fmla="*/ 9394 h 9548"/>
                      <a:gd name="connsiteX2" fmla="*/ 14631 w 14630"/>
                      <a:gd name="connsiteY2" fmla="*/ 9548 h 9548"/>
                      <a:gd name="connsiteX3" fmla="*/ 14631 w 14630"/>
                      <a:gd name="connsiteY3" fmla="*/ 616 h 9548"/>
                      <a:gd name="connsiteX4" fmla="*/ 0 w 14630"/>
                      <a:gd name="connsiteY4" fmla="*/ 154 h 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30" h="9548">
                        <a:moveTo>
                          <a:pt x="0" y="231"/>
                        </a:moveTo>
                        <a:lnTo>
                          <a:pt x="0" y="9394"/>
                        </a:lnTo>
                        <a:cubicBezTo>
                          <a:pt x="4620" y="8778"/>
                          <a:pt x="9471" y="8932"/>
                          <a:pt x="14631" y="9548"/>
                        </a:cubicBezTo>
                        <a:lnTo>
                          <a:pt x="14631" y="616"/>
                        </a:lnTo>
                        <a:cubicBezTo>
                          <a:pt x="9702" y="0"/>
                          <a:pt x="4851" y="-154"/>
                          <a:pt x="0" y="15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7" name="任意多边形: 形状 2256">
                    <a:extLst>
                      <a:ext uri="{FF2B5EF4-FFF2-40B4-BE49-F238E27FC236}">
                        <a16:creationId xmlns:a16="http://schemas.microsoft.com/office/drawing/2014/main" id="{3457A4CE-05A5-ADE0-D37D-72818A390C70}"/>
                      </a:ext>
                    </a:extLst>
                  </p:cNvPr>
                  <p:cNvSpPr/>
                  <p:nvPr/>
                </p:nvSpPr>
                <p:spPr>
                  <a:xfrm>
                    <a:off x="6941476" y="2586170"/>
                    <a:ext cx="14861" cy="9809"/>
                  </a:xfrm>
                  <a:custGeom>
                    <a:avLst/>
                    <a:gdLst>
                      <a:gd name="connsiteX0" fmla="*/ 0 w 14861"/>
                      <a:gd name="connsiteY0" fmla="*/ 108 h 9809"/>
                      <a:gd name="connsiteX1" fmla="*/ 0 w 14861"/>
                      <a:gd name="connsiteY1" fmla="*/ 9271 h 9809"/>
                      <a:gd name="connsiteX2" fmla="*/ 14861 w 14861"/>
                      <a:gd name="connsiteY2" fmla="*/ 9810 h 9809"/>
                      <a:gd name="connsiteX3" fmla="*/ 14861 w 14861"/>
                      <a:gd name="connsiteY3" fmla="*/ 878 h 9809"/>
                      <a:gd name="connsiteX4" fmla="*/ 0 w 14861"/>
                      <a:gd name="connsiteY4" fmla="*/ 31 h 9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61" h="9809">
                        <a:moveTo>
                          <a:pt x="0" y="108"/>
                        </a:moveTo>
                        <a:lnTo>
                          <a:pt x="0" y="9271"/>
                        </a:lnTo>
                        <a:cubicBezTo>
                          <a:pt x="4774" y="9271"/>
                          <a:pt x="9163" y="9271"/>
                          <a:pt x="14861" y="9810"/>
                        </a:cubicBezTo>
                        <a:lnTo>
                          <a:pt x="14861" y="878"/>
                        </a:lnTo>
                        <a:cubicBezTo>
                          <a:pt x="9702" y="-46"/>
                          <a:pt x="5313" y="-46"/>
                          <a:pt x="0" y="3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8" name="任意多边形: 形状 2257">
                    <a:extLst>
                      <a:ext uri="{FF2B5EF4-FFF2-40B4-BE49-F238E27FC236}">
                        <a16:creationId xmlns:a16="http://schemas.microsoft.com/office/drawing/2014/main" id="{954AC849-E966-269A-7298-620847AF2B02}"/>
                      </a:ext>
                    </a:extLst>
                  </p:cNvPr>
                  <p:cNvSpPr/>
                  <p:nvPr/>
                </p:nvSpPr>
                <p:spPr>
                  <a:xfrm>
                    <a:off x="6941476" y="2819672"/>
                    <a:ext cx="15015" cy="11412"/>
                  </a:xfrm>
                  <a:custGeom>
                    <a:avLst/>
                    <a:gdLst>
                      <a:gd name="connsiteX0" fmla="*/ 0 w 15015"/>
                      <a:gd name="connsiteY0" fmla="*/ 10934 h 11412"/>
                      <a:gd name="connsiteX1" fmla="*/ 0 w 15015"/>
                      <a:gd name="connsiteY1" fmla="*/ 1771 h 11412"/>
                      <a:gd name="connsiteX2" fmla="*/ 1617 w 15015"/>
                      <a:gd name="connsiteY2" fmla="*/ 2079 h 11412"/>
                      <a:gd name="connsiteX3" fmla="*/ 9625 w 15015"/>
                      <a:gd name="connsiteY3" fmla="*/ 1771 h 11412"/>
                      <a:gd name="connsiteX4" fmla="*/ 15016 w 15015"/>
                      <a:gd name="connsiteY4" fmla="*/ 0 h 11412"/>
                      <a:gd name="connsiteX5" fmla="*/ 15016 w 15015"/>
                      <a:gd name="connsiteY5" fmla="*/ 8932 h 11412"/>
                      <a:gd name="connsiteX6" fmla="*/ 9317 w 15015"/>
                      <a:gd name="connsiteY6" fmla="*/ 10780 h 11412"/>
                      <a:gd name="connsiteX7" fmla="*/ 1463 w 15015"/>
                      <a:gd name="connsiteY7" fmla="*/ 11088 h 11412"/>
                      <a:gd name="connsiteX8" fmla="*/ 0 w 15015"/>
                      <a:gd name="connsiteY8" fmla="*/ 10780 h 11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15" h="11412">
                        <a:moveTo>
                          <a:pt x="0" y="10934"/>
                        </a:moveTo>
                        <a:lnTo>
                          <a:pt x="0" y="1771"/>
                        </a:lnTo>
                        <a:lnTo>
                          <a:pt x="1617" y="2079"/>
                        </a:lnTo>
                        <a:cubicBezTo>
                          <a:pt x="4235" y="2618"/>
                          <a:pt x="7161" y="2541"/>
                          <a:pt x="9625" y="1771"/>
                        </a:cubicBezTo>
                        <a:lnTo>
                          <a:pt x="15016" y="0"/>
                        </a:lnTo>
                        <a:lnTo>
                          <a:pt x="15016" y="8932"/>
                        </a:lnTo>
                        <a:lnTo>
                          <a:pt x="9317" y="10780"/>
                        </a:lnTo>
                        <a:cubicBezTo>
                          <a:pt x="6930" y="11473"/>
                          <a:pt x="4081" y="11627"/>
                          <a:pt x="1463" y="11088"/>
                        </a:cubicBezTo>
                        <a:lnTo>
                          <a:pt x="0" y="1078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9" name="任意多边形: 形状 2258">
                    <a:extLst>
                      <a:ext uri="{FF2B5EF4-FFF2-40B4-BE49-F238E27FC236}">
                        <a16:creationId xmlns:a16="http://schemas.microsoft.com/office/drawing/2014/main" id="{F34A40C3-4FDB-87FF-5E1C-C2B3EEA59BFF}"/>
                      </a:ext>
                    </a:extLst>
                  </p:cNvPr>
                  <p:cNvSpPr/>
                  <p:nvPr/>
                </p:nvSpPr>
                <p:spPr>
                  <a:xfrm>
                    <a:off x="6941476" y="2704784"/>
                    <a:ext cx="15015" cy="10864"/>
                  </a:xfrm>
                  <a:custGeom>
                    <a:avLst/>
                    <a:gdLst>
                      <a:gd name="connsiteX0" fmla="*/ 0 w 15015"/>
                      <a:gd name="connsiteY0" fmla="*/ 10857 h 10864"/>
                      <a:gd name="connsiteX1" fmla="*/ 0 w 15015"/>
                      <a:gd name="connsiteY1" fmla="*/ 1694 h 10864"/>
                      <a:gd name="connsiteX2" fmla="*/ 15016 w 15015"/>
                      <a:gd name="connsiteY2" fmla="*/ 0 h 10864"/>
                      <a:gd name="connsiteX3" fmla="*/ 15016 w 15015"/>
                      <a:gd name="connsiteY3" fmla="*/ 8932 h 10864"/>
                      <a:gd name="connsiteX4" fmla="*/ 0 w 15015"/>
                      <a:gd name="connsiteY4" fmla="*/ 10857 h 10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15" h="10864">
                        <a:moveTo>
                          <a:pt x="0" y="10857"/>
                        </a:moveTo>
                        <a:lnTo>
                          <a:pt x="0" y="1694"/>
                        </a:lnTo>
                        <a:cubicBezTo>
                          <a:pt x="4851" y="1848"/>
                          <a:pt x="9856" y="1309"/>
                          <a:pt x="15016" y="0"/>
                        </a:cubicBezTo>
                        <a:lnTo>
                          <a:pt x="15016" y="8932"/>
                        </a:lnTo>
                        <a:cubicBezTo>
                          <a:pt x="10395" y="10395"/>
                          <a:pt x="5390" y="10934"/>
                          <a:pt x="0" y="1085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60" name="图形 22">
                <a:extLst>
                  <a:ext uri="{FF2B5EF4-FFF2-40B4-BE49-F238E27FC236}">
                    <a16:creationId xmlns:a16="http://schemas.microsoft.com/office/drawing/2014/main" id="{FC63E98F-56EA-BB03-DB28-E54C9043C448}"/>
                  </a:ext>
                </a:extLst>
              </p:cNvPr>
              <p:cNvGrpSpPr/>
              <p:nvPr/>
            </p:nvGrpSpPr>
            <p:grpSpPr>
              <a:xfrm>
                <a:off x="6896122" y="1848516"/>
                <a:ext cx="15092" cy="988482"/>
                <a:chOff x="6896122" y="1848516"/>
                <a:chExt cx="15092" cy="988482"/>
              </a:xfrm>
            </p:grpSpPr>
            <p:grpSp>
              <p:nvGrpSpPr>
                <p:cNvPr id="2261" name="图形 22">
                  <a:extLst>
                    <a:ext uri="{FF2B5EF4-FFF2-40B4-BE49-F238E27FC236}">
                      <a16:creationId xmlns:a16="http://schemas.microsoft.com/office/drawing/2014/main" id="{E988E7EA-226E-F300-30E9-BF4C2630E913}"/>
                    </a:ext>
                  </a:extLst>
                </p:cNvPr>
                <p:cNvGrpSpPr/>
                <p:nvPr/>
              </p:nvGrpSpPr>
              <p:grpSpPr>
                <a:xfrm>
                  <a:off x="6898355" y="1848516"/>
                  <a:ext cx="10318" cy="988482"/>
                  <a:chOff x="6898355" y="1848516"/>
                  <a:chExt cx="10318" cy="988482"/>
                </a:xfrm>
                <a:solidFill>
                  <a:srgbClr val="30367A"/>
                </a:solidFill>
              </p:grpSpPr>
              <p:sp>
                <p:nvSpPr>
                  <p:cNvPr id="2262" name="任意多边形: 形状 2261">
                    <a:extLst>
                      <a:ext uri="{FF2B5EF4-FFF2-40B4-BE49-F238E27FC236}">
                        <a16:creationId xmlns:a16="http://schemas.microsoft.com/office/drawing/2014/main" id="{FAA237AF-30D0-D0CB-B325-2FD704B5CEE0}"/>
                      </a:ext>
                    </a:extLst>
                  </p:cNvPr>
                  <p:cNvSpPr/>
                  <p:nvPr/>
                </p:nvSpPr>
                <p:spPr>
                  <a:xfrm>
                    <a:off x="6900280" y="1849748"/>
                    <a:ext cx="3850" cy="986787"/>
                  </a:xfrm>
                  <a:custGeom>
                    <a:avLst/>
                    <a:gdLst>
                      <a:gd name="connsiteX0" fmla="*/ 0 w 3850"/>
                      <a:gd name="connsiteY0" fmla="*/ 0 h 986787"/>
                      <a:gd name="connsiteX1" fmla="*/ 3850 w 3850"/>
                      <a:gd name="connsiteY1" fmla="*/ 0 h 986787"/>
                      <a:gd name="connsiteX2" fmla="*/ 3850 w 3850"/>
                      <a:gd name="connsiteY2" fmla="*/ 986788 h 986787"/>
                      <a:gd name="connsiteX3" fmla="*/ 0 w 3850"/>
                      <a:gd name="connsiteY3" fmla="*/ 986788 h 986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86787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86788"/>
                        </a:lnTo>
                        <a:lnTo>
                          <a:pt x="0" y="986788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3" name="任意多边形: 形状 2262">
                    <a:extLst>
                      <a:ext uri="{FF2B5EF4-FFF2-40B4-BE49-F238E27FC236}">
                        <a16:creationId xmlns:a16="http://schemas.microsoft.com/office/drawing/2014/main" id="{736C5E93-ACCD-B8EB-8FC9-08D2627A5C2E}"/>
                      </a:ext>
                    </a:extLst>
                  </p:cNvPr>
                  <p:cNvSpPr/>
                  <p:nvPr/>
                </p:nvSpPr>
                <p:spPr>
                  <a:xfrm>
                    <a:off x="6898355" y="1849979"/>
                    <a:ext cx="3850" cy="986787"/>
                  </a:xfrm>
                  <a:custGeom>
                    <a:avLst/>
                    <a:gdLst>
                      <a:gd name="connsiteX0" fmla="*/ 0 w 3850"/>
                      <a:gd name="connsiteY0" fmla="*/ 0 h 986787"/>
                      <a:gd name="connsiteX1" fmla="*/ 3850 w 3850"/>
                      <a:gd name="connsiteY1" fmla="*/ 0 h 986787"/>
                      <a:gd name="connsiteX2" fmla="*/ 3850 w 3850"/>
                      <a:gd name="connsiteY2" fmla="*/ 986788 h 986787"/>
                      <a:gd name="connsiteX3" fmla="*/ 0 w 3850"/>
                      <a:gd name="connsiteY3" fmla="*/ 986788 h 986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86787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86788"/>
                        </a:lnTo>
                        <a:lnTo>
                          <a:pt x="0" y="986788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4" name="任意多边形: 形状 2263">
                    <a:extLst>
                      <a:ext uri="{FF2B5EF4-FFF2-40B4-BE49-F238E27FC236}">
                        <a16:creationId xmlns:a16="http://schemas.microsoft.com/office/drawing/2014/main" id="{A7E866E2-E85F-2132-3995-14B27CF30674}"/>
                      </a:ext>
                    </a:extLst>
                  </p:cNvPr>
                  <p:cNvSpPr/>
                  <p:nvPr/>
                </p:nvSpPr>
                <p:spPr>
                  <a:xfrm>
                    <a:off x="6904823" y="1850210"/>
                    <a:ext cx="3850" cy="986787"/>
                  </a:xfrm>
                  <a:custGeom>
                    <a:avLst/>
                    <a:gdLst>
                      <a:gd name="connsiteX0" fmla="*/ 0 w 3850"/>
                      <a:gd name="connsiteY0" fmla="*/ 0 h 986787"/>
                      <a:gd name="connsiteX1" fmla="*/ 3850 w 3850"/>
                      <a:gd name="connsiteY1" fmla="*/ 0 h 986787"/>
                      <a:gd name="connsiteX2" fmla="*/ 3850 w 3850"/>
                      <a:gd name="connsiteY2" fmla="*/ 986788 h 986787"/>
                      <a:gd name="connsiteX3" fmla="*/ 0 w 3850"/>
                      <a:gd name="connsiteY3" fmla="*/ 986788 h 986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86787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86788"/>
                        </a:lnTo>
                        <a:lnTo>
                          <a:pt x="0" y="986788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5" name="任意多边形: 形状 2264">
                    <a:extLst>
                      <a:ext uri="{FF2B5EF4-FFF2-40B4-BE49-F238E27FC236}">
                        <a16:creationId xmlns:a16="http://schemas.microsoft.com/office/drawing/2014/main" id="{013DFEF1-CC72-AFAE-4E2D-7CF8A5ED4CDD}"/>
                      </a:ext>
                    </a:extLst>
                  </p:cNvPr>
                  <p:cNvSpPr/>
                  <p:nvPr/>
                </p:nvSpPr>
                <p:spPr>
                  <a:xfrm>
                    <a:off x="6902898" y="1848516"/>
                    <a:ext cx="3850" cy="986787"/>
                  </a:xfrm>
                  <a:custGeom>
                    <a:avLst/>
                    <a:gdLst>
                      <a:gd name="connsiteX0" fmla="*/ 0 w 3850"/>
                      <a:gd name="connsiteY0" fmla="*/ 0 h 986787"/>
                      <a:gd name="connsiteX1" fmla="*/ 3850 w 3850"/>
                      <a:gd name="connsiteY1" fmla="*/ 0 h 986787"/>
                      <a:gd name="connsiteX2" fmla="*/ 3850 w 3850"/>
                      <a:gd name="connsiteY2" fmla="*/ 986788 h 986787"/>
                      <a:gd name="connsiteX3" fmla="*/ 0 w 3850"/>
                      <a:gd name="connsiteY3" fmla="*/ 986788 h 986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86787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86788"/>
                        </a:lnTo>
                        <a:lnTo>
                          <a:pt x="0" y="986788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66" name="图形 22">
                  <a:extLst>
                    <a:ext uri="{FF2B5EF4-FFF2-40B4-BE49-F238E27FC236}">
                      <a16:creationId xmlns:a16="http://schemas.microsoft.com/office/drawing/2014/main" id="{D4D13BE8-361D-CE61-B682-14B8E62D536B}"/>
                    </a:ext>
                  </a:extLst>
                </p:cNvPr>
                <p:cNvGrpSpPr/>
                <p:nvPr/>
              </p:nvGrpSpPr>
              <p:grpSpPr>
                <a:xfrm>
                  <a:off x="6896122" y="1966776"/>
                  <a:ext cx="15092" cy="847566"/>
                  <a:chOff x="6896122" y="1966776"/>
                  <a:chExt cx="15092" cy="847566"/>
                </a:xfrm>
                <a:solidFill>
                  <a:srgbClr val="000000"/>
                </a:solidFill>
              </p:grpSpPr>
              <p:sp>
                <p:nvSpPr>
                  <p:cNvPr id="2267" name="任意多边形: 形状 2266">
                    <a:extLst>
                      <a:ext uri="{FF2B5EF4-FFF2-40B4-BE49-F238E27FC236}">
                        <a16:creationId xmlns:a16="http://schemas.microsoft.com/office/drawing/2014/main" id="{D5EE9DCC-6D68-45BF-EE1D-344E05049250}"/>
                      </a:ext>
                    </a:extLst>
                  </p:cNvPr>
                  <p:cNvSpPr/>
                  <p:nvPr/>
                </p:nvSpPr>
                <p:spPr>
                  <a:xfrm>
                    <a:off x="6896661" y="1966776"/>
                    <a:ext cx="14476" cy="11566"/>
                  </a:xfrm>
                  <a:custGeom>
                    <a:avLst/>
                    <a:gdLst>
                      <a:gd name="connsiteX0" fmla="*/ 77 w 14476"/>
                      <a:gd name="connsiteY0" fmla="*/ 478 h 11566"/>
                      <a:gd name="connsiteX1" fmla="*/ 77 w 14476"/>
                      <a:gd name="connsiteY1" fmla="*/ 9795 h 11566"/>
                      <a:gd name="connsiteX2" fmla="*/ 1617 w 14476"/>
                      <a:gd name="connsiteY2" fmla="*/ 9487 h 11566"/>
                      <a:gd name="connsiteX3" fmla="*/ 9317 w 14476"/>
                      <a:gd name="connsiteY3" fmla="*/ 9795 h 11566"/>
                      <a:gd name="connsiteX4" fmla="*/ 14476 w 14476"/>
                      <a:gd name="connsiteY4" fmla="*/ 11567 h 11566"/>
                      <a:gd name="connsiteX5" fmla="*/ 14476 w 14476"/>
                      <a:gd name="connsiteY5" fmla="*/ 2557 h 11566"/>
                      <a:gd name="connsiteX6" fmla="*/ 8932 w 14476"/>
                      <a:gd name="connsiteY6" fmla="*/ 632 h 11566"/>
                      <a:gd name="connsiteX7" fmla="*/ 1386 w 14476"/>
                      <a:gd name="connsiteY7" fmla="*/ 324 h 11566"/>
                      <a:gd name="connsiteX8" fmla="*/ 0 w 14476"/>
                      <a:gd name="connsiteY8" fmla="*/ 632 h 115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1566">
                        <a:moveTo>
                          <a:pt x="77" y="478"/>
                        </a:moveTo>
                        <a:lnTo>
                          <a:pt x="77" y="9795"/>
                        </a:lnTo>
                        <a:lnTo>
                          <a:pt x="1617" y="9487"/>
                        </a:lnTo>
                        <a:cubicBezTo>
                          <a:pt x="4158" y="8948"/>
                          <a:pt x="6930" y="9025"/>
                          <a:pt x="9317" y="9795"/>
                        </a:cubicBezTo>
                        <a:lnTo>
                          <a:pt x="14476" y="11567"/>
                        </a:lnTo>
                        <a:lnTo>
                          <a:pt x="14476" y="2557"/>
                        </a:lnTo>
                        <a:lnTo>
                          <a:pt x="8932" y="632"/>
                        </a:lnTo>
                        <a:cubicBezTo>
                          <a:pt x="6622" y="-61"/>
                          <a:pt x="3850" y="-215"/>
                          <a:pt x="1386" y="324"/>
                        </a:cubicBezTo>
                        <a:lnTo>
                          <a:pt x="0" y="63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8" name="任意多边形: 形状 2267">
                    <a:extLst>
                      <a:ext uri="{FF2B5EF4-FFF2-40B4-BE49-F238E27FC236}">
                        <a16:creationId xmlns:a16="http://schemas.microsoft.com/office/drawing/2014/main" id="{1B54E498-4CFB-1696-C551-651FBFBC8602}"/>
                      </a:ext>
                    </a:extLst>
                  </p:cNvPr>
                  <p:cNvSpPr/>
                  <p:nvPr/>
                </p:nvSpPr>
                <p:spPr>
                  <a:xfrm>
                    <a:off x="6896661" y="2093555"/>
                    <a:ext cx="14476" cy="10840"/>
                  </a:xfrm>
                  <a:custGeom>
                    <a:avLst/>
                    <a:gdLst>
                      <a:gd name="connsiteX0" fmla="*/ 77 w 14476"/>
                      <a:gd name="connsiteY0" fmla="*/ 599 h 10840"/>
                      <a:gd name="connsiteX1" fmla="*/ 77 w 14476"/>
                      <a:gd name="connsiteY1" fmla="*/ 9301 h 10840"/>
                      <a:gd name="connsiteX2" fmla="*/ 1617 w 14476"/>
                      <a:gd name="connsiteY2" fmla="*/ 8992 h 10840"/>
                      <a:gd name="connsiteX3" fmla="*/ 9317 w 14476"/>
                      <a:gd name="connsiteY3" fmla="*/ 9223 h 10840"/>
                      <a:gd name="connsiteX4" fmla="*/ 14476 w 14476"/>
                      <a:gd name="connsiteY4" fmla="*/ 10841 h 10840"/>
                      <a:gd name="connsiteX5" fmla="*/ 14476 w 14476"/>
                      <a:gd name="connsiteY5" fmla="*/ 2370 h 10840"/>
                      <a:gd name="connsiteX6" fmla="*/ 8932 w 14476"/>
                      <a:gd name="connsiteY6" fmla="*/ 599 h 10840"/>
                      <a:gd name="connsiteX7" fmla="*/ 1386 w 14476"/>
                      <a:gd name="connsiteY7" fmla="*/ 291 h 10840"/>
                      <a:gd name="connsiteX8" fmla="*/ 0 w 14476"/>
                      <a:gd name="connsiteY8" fmla="*/ 522 h 108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0840">
                        <a:moveTo>
                          <a:pt x="77" y="599"/>
                        </a:moveTo>
                        <a:lnTo>
                          <a:pt x="77" y="9301"/>
                        </a:lnTo>
                        <a:lnTo>
                          <a:pt x="1617" y="8992"/>
                        </a:lnTo>
                        <a:cubicBezTo>
                          <a:pt x="4158" y="8454"/>
                          <a:pt x="6930" y="8608"/>
                          <a:pt x="9317" y="9223"/>
                        </a:cubicBezTo>
                        <a:lnTo>
                          <a:pt x="14476" y="10841"/>
                        </a:lnTo>
                        <a:lnTo>
                          <a:pt x="14476" y="2370"/>
                        </a:lnTo>
                        <a:lnTo>
                          <a:pt x="8932" y="599"/>
                        </a:lnTo>
                        <a:cubicBezTo>
                          <a:pt x="6622" y="-94"/>
                          <a:pt x="3850" y="-171"/>
                          <a:pt x="1386" y="291"/>
                        </a:cubicBezTo>
                        <a:lnTo>
                          <a:pt x="0" y="52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9" name="任意多边形: 形状 2268">
                    <a:extLst>
                      <a:ext uri="{FF2B5EF4-FFF2-40B4-BE49-F238E27FC236}">
                        <a16:creationId xmlns:a16="http://schemas.microsoft.com/office/drawing/2014/main" id="{23DBB255-2DCE-3B01-69F0-23889BDEDF5B}"/>
                      </a:ext>
                    </a:extLst>
                  </p:cNvPr>
                  <p:cNvSpPr/>
                  <p:nvPr/>
                </p:nvSpPr>
                <p:spPr>
                  <a:xfrm>
                    <a:off x="6896122" y="2269630"/>
                    <a:ext cx="14707" cy="9253"/>
                  </a:xfrm>
                  <a:custGeom>
                    <a:avLst/>
                    <a:gdLst>
                      <a:gd name="connsiteX0" fmla="*/ 0 w 14707"/>
                      <a:gd name="connsiteY0" fmla="*/ 398 h 9253"/>
                      <a:gd name="connsiteX1" fmla="*/ 0 w 14707"/>
                      <a:gd name="connsiteY1" fmla="*/ 9253 h 9253"/>
                      <a:gd name="connsiteX2" fmla="*/ 14707 w 14707"/>
                      <a:gd name="connsiteY2" fmla="*/ 9253 h 9253"/>
                      <a:gd name="connsiteX3" fmla="*/ 14707 w 14707"/>
                      <a:gd name="connsiteY3" fmla="*/ 629 h 9253"/>
                      <a:gd name="connsiteX4" fmla="*/ 0 w 14707"/>
                      <a:gd name="connsiteY4" fmla="*/ 475 h 92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07" h="9253">
                        <a:moveTo>
                          <a:pt x="0" y="398"/>
                        </a:moveTo>
                        <a:lnTo>
                          <a:pt x="0" y="9253"/>
                        </a:lnTo>
                        <a:cubicBezTo>
                          <a:pt x="4774" y="8637"/>
                          <a:pt x="9625" y="8560"/>
                          <a:pt x="14707" y="9253"/>
                        </a:cubicBezTo>
                        <a:lnTo>
                          <a:pt x="14707" y="629"/>
                        </a:lnTo>
                        <a:cubicBezTo>
                          <a:pt x="9702" y="-141"/>
                          <a:pt x="4774" y="-218"/>
                          <a:pt x="0" y="47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0" name="任意多边形: 形状 2269">
                    <a:extLst>
                      <a:ext uri="{FF2B5EF4-FFF2-40B4-BE49-F238E27FC236}">
                        <a16:creationId xmlns:a16="http://schemas.microsoft.com/office/drawing/2014/main" id="{D727E321-9D47-23B2-BF84-B9C37A634463}"/>
                      </a:ext>
                    </a:extLst>
                  </p:cNvPr>
                  <p:cNvSpPr/>
                  <p:nvPr/>
                </p:nvSpPr>
                <p:spPr>
                  <a:xfrm>
                    <a:off x="6896738" y="2448729"/>
                    <a:ext cx="14091" cy="9185"/>
                  </a:xfrm>
                  <a:custGeom>
                    <a:avLst/>
                    <a:gdLst>
                      <a:gd name="connsiteX0" fmla="*/ 0 w 14091"/>
                      <a:gd name="connsiteY0" fmla="*/ 176 h 9185"/>
                      <a:gd name="connsiteX1" fmla="*/ 0 w 14091"/>
                      <a:gd name="connsiteY1" fmla="*/ 9031 h 9185"/>
                      <a:gd name="connsiteX2" fmla="*/ 14091 w 14091"/>
                      <a:gd name="connsiteY2" fmla="*/ 9185 h 9185"/>
                      <a:gd name="connsiteX3" fmla="*/ 14091 w 14091"/>
                      <a:gd name="connsiteY3" fmla="*/ 561 h 9185"/>
                      <a:gd name="connsiteX4" fmla="*/ 0 w 14091"/>
                      <a:gd name="connsiteY4" fmla="*/ 176 h 9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91" h="9185">
                        <a:moveTo>
                          <a:pt x="0" y="176"/>
                        </a:moveTo>
                        <a:lnTo>
                          <a:pt x="0" y="9031"/>
                        </a:lnTo>
                        <a:cubicBezTo>
                          <a:pt x="4466" y="8492"/>
                          <a:pt x="9163" y="8569"/>
                          <a:pt x="14091" y="9185"/>
                        </a:cubicBezTo>
                        <a:lnTo>
                          <a:pt x="14091" y="561"/>
                        </a:lnTo>
                        <a:cubicBezTo>
                          <a:pt x="9394" y="-55"/>
                          <a:pt x="4697" y="-132"/>
                          <a:pt x="0" y="17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1" name="任意多边形: 形状 2270">
                    <a:extLst>
                      <a:ext uri="{FF2B5EF4-FFF2-40B4-BE49-F238E27FC236}">
                        <a16:creationId xmlns:a16="http://schemas.microsoft.com/office/drawing/2014/main" id="{B659366D-3BB0-4DCF-235C-358DEEB66940}"/>
                      </a:ext>
                    </a:extLst>
                  </p:cNvPr>
                  <p:cNvSpPr/>
                  <p:nvPr/>
                </p:nvSpPr>
                <p:spPr>
                  <a:xfrm>
                    <a:off x="6896738" y="2577820"/>
                    <a:ext cx="14322" cy="9458"/>
                  </a:xfrm>
                  <a:custGeom>
                    <a:avLst/>
                    <a:gdLst>
                      <a:gd name="connsiteX0" fmla="*/ 0 w 14322"/>
                      <a:gd name="connsiteY0" fmla="*/ 64 h 9458"/>
                      <a:gd name="connsiteX1" fmla="*/ 0 w 14322"/>
                      <a:gd name="connsiteY1" fmla="*/ 8919 h 9458"/>
                      <a:gd name="connsiteX2" fmla="*/ 14322 w 14322"/>
                      <a:gd name="connsiteY2" fmla="*/ 9458 h 9458"/>
                      <a:gd name="connsiteX3" fmla="*/ 14322 w 14322"/>
                      <a:gd name="connsiteY3" fmla="*/ 834 h 9458"/>
                      <a:gd name="connsiteX4" fmla="*/ 0 w 14322"/>
                      <a:gd name="connsiteY4" fmla="*/ 64 h 94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2" h="9458">
                        <a:moveTo>
                          <a:pt x="0" y="64"/>
                        </a:moveTo>
                        <a:lnTo>
                          <a:pt x="0" y="8919"/>
                        </a:lnTo>
                        <a:cubicBezTo>
                          <a:pt x="4620" y="8919"/>
                          <a:pt x="8855" y="8919"/>
                          <a:pt x="14322" y="9458"/>
                        </a:cubicBezTo>
                        <a:lnTo>
                          <a:pt x="14322" y="834"/>
                        </a:lnTo>
                        <a:cubicBezTo>
                          <a:pt x="9317" y="-13"/>
                          <a:pt x="5082" y="-90"/>
                          <a:pt x="0" y="6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2" name="任意多边形: 形状 2271">
                    <a:extLst>
                      <a:ext uri="{FF2B5EF4-FFF2-40B4-BE49-F238E27FC236}">
                        <a16:creationId xmlns:a16="http://schemas.microsoft.com/office/drawing/2014/main" id="{8DCF1B7C-B8A1-193B-C38A-81A2E4EB8B6E}"/>
                      </a:ext>
                    </a:extLst>
                  </p:cNvPr>
                  <p:cNvSpPr/>
                  <p:nvPr/>
                </p:nvSpPr>
                <p:spPr>
                  <a:xfrm>
                    <a:off x="6896661" y="2803271"/>
                    <a:ext cx="14476" cy="11071"/>
                  </a:xfrm>
                  <a:custGeom>
                    <a:avLst/>
                    <a:gdLst>
                      <a:gd name="connsiteX0" fmla="*/ 77 w 14476"/>
                      <a:gd name="connsiteY0" fmla="*/ 10472 h 11071"/>
                      <a:gd name="connsiteX1" fmla="*/ 77 w 14476"/>
                      <a:gd name="connsiteY1" fmla="*/ 1617 h 11071"/>
                      <a:gd name="connsiteX2" fmla="*/ 1617 w 14476"/>
                      <a:gd name="connsiteY2" fmla="*/ 1925 h 11071"/>
                      <a:gd name="connsiteX3" fmla="*/ 9317 w 14476"/>
                      <a:gd name="connsiteY3" fmla="*/ 1694 h 11071"/>
                      <a:gd name="connsiteX4" fmla="*/ 14476 w 14476"/>
                      <a:gd name="connsiteY4" fmla="*/ 0 h 11071"/>
                      <a:gd name="connsiteX5" fmla="*/ 14476 w 14476"/>
                      <a:gd name="connsiteY5" fmla="*/ 8624 h 11071"/>
                      <a:gd name="connsiteX6" fmla="*/ 8932 w 14476"/>
                      <a:gd name="connsiteY6" fmla="*/ 10472 h 11071"/>
                      <a:gd name="connsiteX7" fmla="*/ 1386 w 14476"/>
                      <a:gd name="connsiteY7" fmla="*/ 10780 h 11071"/>
                      <a:gd name="connsiteX8" fmla="*/ 0 w 14476"/>
                      <a:gd name="connsiteY8" fmla="*/ 10549 h 11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1071">
                        <a:moveTo>
                          <a:pt x="77" y="10472"/>
                        </a:moveTo>
                        <a:lnTo>
                          <a:pt x="77" y="1617"/>
                        </a:lnTo>
                        <a:lnTo>
                          <a:pt x="1617" y="1925"/>
                        </a:lnTo>
                        <a:cubicBezTo>
                          <a:pt x="4158" y="2464"/>
                          <a:pt x="6930" y="2310"/>
                          <a:pt x="9317" y="1694"/>
                        </a:cubicBezTo>
                        <a:lnTo>
                          <a:pt x="14476" y="0"/>
                        </a:lnTo>
                        <a:lnTo>
                          <a:pt x="14476" y="8624"/>
                        </a:lnTo>
                        <a:lnTo>
                          <a:pt x="8932" y="10472"/>
                        </a:lnTo>
                        <a:cubicBezTo>
                          <a:pt x="6622" y="11165"/>
                          <a:pt x="3850" y="11242"/>
                          <a:pt x="1386" y="10780"/>
                        </a:cubicBezTo>
                        <a:lnTo>
                          <a:pt x="0" y="10549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3" name="任意多边形: 形状 2272">
                    <a:extLst>
                      <a:ext uri="{FF2B5EF4-FFF2-40B4-BE49-F238E27FC236}">
                        <a16:creationId xmlns:a16="http://schemas.microsoft.com/office/drawing/2014/main" id="{8CCB18D7-3CAD-1803-78D6-975BBFF1735B}"/>
                      </a:ext>
                    </a:extLst>
                  </p:cNvPr>
                  <p:cNvSpPr/>
                  <p:nvPr/>
                </p:nvSpPr>
                <p:spPr>
                  <a:xfrm>
                    <a:off x="6896738" y="2692233"/>
                    <a:ext cx="14476" cy="10479"/>
                  </a:xfrm>
                  <a:custGeom>
                    <a:avLst/>
                    <a:gdLst>
                      <a:gd name="connsiteX0" fmla="*/ 0 w 14476"/>
                      <a:gd name="connsiteY0" fmla="*/ 10472 h 10479"/>
                      <a:gd name="connsiteX1" fmla="*/ 0 w 14476"/>
                      <a:gd name="connsiteY1" fmla="*/ 1617 h 10479"/>
                      <a:gd name="connsiteX2" fmla="*/ 14476 w 14476"/>
                      <a:gd name="connsiteY2" fmla="*/ 0 h 10479"/>
                      <a:gd name="connsiteX3" fmla="*/ 14476 w 14476"/>
                      <a:gd name="connsiteY3" fmla="*/ 8624 h 10479"/>
                      <a:gd name="connsiteX4" fmla="*/ 0 w 14476"/>
                      <a:gd name="connsiteY4" fmla="*/ 10472 h 10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76" h="10479">
                        <a:moveTo>
                          <a:pt x="0" y="10472"/>
                        </a:moveTo>
                        <a:lnTo>
                          <a:pt x="0" y="1617"/>
                        </a:lnTo>
                        <a:cubicBezTo>
                          <a:pt x="4697" y="1771"/>
                          <a:pt x="9471" y="1232"/>
                          <a:pt x="14476" y="0"/>
                        </a:cubicBezTo>
                        <a:lnTo>
                          <a:pt x="14476" y="8624"/>
                        </a:lnTo>
                        <a:cubicBezTo>
                          <a:pt x="10087" y="10010"/>
                          <a:pt x="5159" y="10549"/>
                          <a:pt x="0" y="1047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74" name="图形 22">
                <a:extLst>
                  <a:ext uri="{FF2B5EF4-FFF2-40B4-BE49-F238E27FC236}">
                    <a16:creationId xmlns:a16="http://schemas.microsoft.com/office/drawing/2014/main" id="{A746D351-E705-6A83-6F91-432826DF7B1F}"/>
                  </a:ext>
                </a:extLst>
              </p:cNvPr>
              <p:cNvGrpSpPr/>
              <p:nvPr/>
            </p:nvGrpSpPr>
            <p:grpSpPr>
              <a:xfrm>
                <a:off x="6769530" y="1904882"/>
                <a:ext cx="15092" cy="918332"/>
                <a:chOff x="6769530" y="1904882"/>
                <a:chExt cx="15092" cy="918332"/>
              </a:xfrm>
            </p:grpSpPr>
            <p:grpSp>
              <p:nvGrpSpPr>
                <p:cNvPr id="2275" name="图形 22">
                  <a:extLst>
                    <a:ext uri="{FF2B5EF4-FFF2-40B4-BE49-F238E27FC236}">
                      <a16:creationId xmlns:a16="http://schemas.microsoft.com/office/drawing/2014/main" id="{77FA20AB-DFE7-49B4-6AE0-88F0A1E3340F}"/>
                    </a:ext>
                  </a:extLst>
                </p:cNvPr>
                <p:cNvGrpSpPr/>
                <p:nvPr/>
              </p:nvGrpSpPr>
              <p:grpSpPr>
                <a:xfrm>
                  <a:off x="6770916" y="1904882"/>
                  <a:ext cx="10395" cy="918332"/>
                  <a:chOff x="6770916" y="1904882"/>
                  <a:chExt cx="10395" cy="918332"/>
                </a:xfrm>
                <a:solidFill>
                  <a:srgbClr val="288E99"/>
                </a:solidFill>
              </p:grpSpPr>
              <p:sp>
                <p:nvSpPr>
                  <p:cNvPr id="2276" name="任意多边形: 形状 2275">
                    <a:extLst>
                      <a:ext uri="{FF2B5EF4-FFF2-40B4-BE49-F238E27FC236}">
                        <a16:creationId xmlns:a16="http://schemas.microsoft.com/office/drawing/2014/main" id="{787446F9-1FDC-E348-8C5E-FD38B750C83E}"/>
                      </a:ext>
                    </a:extLst>
                  </p:cNvPr>
                  <p:cNvSpPr/>
                  <p:nvPr/>
                </p:nvSpPr>
                <p:spPr>
                  <a:xfrm>
                    <a:off x="6772841" y="1906037"/>
                    <a:ext cx="3850" cy="916715"/>
                  </a:xfrm>
                  <a:custGeom>
                    <a:avLst/>
                    <a:gdLst>
                      <a:gd name="connsiteX0" fmla="*/ 0 w 3850"/>
                      <a:gd name="connsiteY0" fmla="*/ 0 h 916715"/>
                      <a:gd name="connsiteX1" fmla="*/ 3850 w 3850"/>
                      <a:gd name="connsiteY1" fmla="*/ 0 h 916715"/>
                      <a:gd name="connsiteX2" fmla="*/ 3850 w 3850"/>
                      <a:gd name="connsiteY2" fmla="*/ 916716 h 916715"/>
                      <a:gd name="connsiteX3" fmla="*/ 0 w 3850"/>
                      <a:gd name="connsiteY3" fmla="*/ 916716 h 916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1671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16716"/>
                        </a:lnTo>
                        <a:lnTo>
                          <a:pt x="0" y="916716"/>
                        </a:lnTo>
                        <a:close/>
                      </a:path>
                    </a:pathLst>
                  </a:custGeom>
                  <a:solidFill>
                    <a:srgbClr val="288E99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7" name="任意多边形: 形状 2276">
                    <a:extLst>
                      <a:ext uri="{FF2B5EF4-FFF2-40B4-BE49-F238E27FC236}">
                        <a16:creationId xmlns:a16="http://schemas.microsoft.com/office/drawing/2014/main" id="{353878E7-9213-374B-9C16-399D9C6AB73E}"/>
                      </a:ext>
                    </a:extLst>
                  </p:cNvPr>
                  <p:cNvSpPr/>
                  <p:nvPr/>
                </p:nvSpPr>
                <p:spPr>
                  <a:xfrm>
                    <a:off x="6770916" y="1906268"/>
                    <a:ext cx="3850" cy="916715"/>
                  </a:xfrm>
                  <a:custGeom>
                    <a:avLst/>
                    <a:gdLst>
                      <a:gd name="connsiteX0" fmla="*/ 0 w 3850"/>
                      <a:gd name="connsiteY0" fmla="*/ 0 h 916715"/>
                      <a:gd name="connsiteX1" fmla="*/ 3850 w 3850"/>
                      <a:gd name="connsiteY1" fmla="*/ 0 h 916715"/>
                      <a:gd name="connsiteX2" fmla="*/ 3850 w 3850"/>
                      <a:gd name="connsiteY2" fmla="*/ 916716 h 916715"/>
                      <a:gd name="connsiteX3" fmla="*/ 0 w 3850"/>
                      <a:gd name="connsiteY3" fmla="*/ 916716 h 916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1671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16716"/>
                        </a:lnTo>
                        <a:lnTo>
                          <a:pt x="0" y="916716"/>
                        </a:lnTo>
                        <a:close/>
                      </a:path>
                    </a:pathLst>
                  </a:custGeom>
                  <a:solidFill>
                    <a:srgbClr val="288E99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8" name="任意多边形: 形状 2277">
                    <a:extLst>
                      <a:ext uri="{FF2B5EF4-FFF2-40B4-BE49-F238E27FC236}">
                        <a16:creationId xmlns:a16="http://schemas.microsoft.com/office/drawing/2014/main" id="{6F13E4E0-86F1-2E31-6FBA-21D1196CBAD9}"/>
                      </a:ext>
                    </a:extLst>
                  </p:cNvPr>
                  <p:cNvSpPr/>
                  <p:nvPr/>
                </p:nvSpPr>
                <p:spPr>
                  <a:xfrm>
                    <a:off x="6777461" y="1906499"/>
                    <a:ext cx="3850" cy="916715"/>
                  </a:xfrm>
                  <a:custGeom>
                    <a:avLst/>
                    <a:gdLst>
                      <a:gd name="connsiteX0" fmla="*/ 0 w 3850"/>
                      <a:gd name="connsiteY0" fmla="*/ 0 h 916715"/>
                      <a:gd name="connsiteX1" fmla="*/ 3850 w 3850"/>
                      <a:gd name="connsiteY1" fmla="*/ 0 h 916715"/>
                      <a:gd name="connsiteX2" fmla="*/ 3850 w 3850"/>
                      <a:gd name="connsiteY2" fmla="*/ 916716 h 916715"/>
                      <a:gd name="connsiteX3" fmla="*/ 0 w 3850"/>
                      <a:gd name="connsiteY3" fmla="*/ 916716 h 916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1671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16716"/>
                        </a:lnTo>
                        <a:lnTo>
                          <a:pt x="0" y="916716"/>
                        </a:lnTo>
                        <a:close/>
                      </a:path>
                    </a:pathLst>
                  </a:custGeom>
                  <a:solidFill>
                    <a:srgbClr val="288E99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9" name="任意多边形: 形状 2278">
                    <a:extLst>
                      <a:ext uri="{FF2B5EF4-FFF2-40B4-BE49-F238E27FC236}">
                        <a16:creationId xmlns:a16="http://schemas.microsoft.com/office/drawing/2014/main" id="{2DBA5A87-4402-9DFA-EBF8-F6BD79DD563A}"/>
                      </a:ext>
                    </a:extLst>
                  </p:cNvPr>
                  <p:cNvSpPr/>
                  <p:nvPr/>
                </p:nvSpPr>
                <p:spPr>
                  <a:xfrm>
                    <a:off x="6775536" y="1904882"/>
                    <a:ext cx="3850" cy="916715"/>
                  </a:xfrm>
                  <a:custGeom>
                    <a:avLst/>
                    <a:gdLst>
                      <a:gd name="connsiteX0" fmla="*/ 0 w 3850"/>
                      <a:gd name="connsiteY0" fmla="*/ 0 h 916715"/>
                      <a:gd name="connsiteX1" fmla="*/ 3850 w 3850"/>
                      <a:gd name="connsiteY1" fmla="*/ 0 h 916715"/>
                      <a:gd name="connsiteX2" fmla="*/ 3850 w 3850"/>
                      <a:gd name="connsiteY2" fmla="*/ 916716 h 916715"/>
                      <a:gd name="connsiteX3" fmla="*/ 0 w 3850"/>
                      <a:gd name="connsiteY3" fmla="*/ 916716 h 916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1671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16716"/>
                        </a:lnTo>
                        <a:lnTo>
                          <a:pt x="0" y="916716"/>
                        </a:lnTo>
                        <a:close/>
                      </a:path>
                    </a:pathLst>
                  </a:custGeom>
                  <a:solidFill>
                    <a:srgbClr val="288E99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80" name="图形 22">
                  <a:extLst>
                    <a:ext uri="{FF2B5EF4-FFF2-40B4-BE49-F238E27FC236}">
                      <a16:creationId xmlns:a16="http://schemas.microsoft.com/office/drawing/2014/main" id="{5E24836D-B66B-BAF9-577C-B5BCF8DC12E1}"/>
                    </a:ext>
                  </a:extLst>
                </p:cNvPr>
                <p:cNvGrpSpPr/>
                <p:nvPr/>
              </p:nvGrpSpPr>
              <p:grpSpPr>
                <a:xfrm>
                  <a:off x="6769530" y="2015112"/>
                  <a:ext cx="15092" cy="787393"/>
                  <a:chOff x="6769530" y="2015112"/>
                  <a:chExt cx="15092" cy="787393"/>
                </a:xfrm>
                <a:solidFill>
                  <a:srgbClr val="000000"/>
                </a:solidFill>
              </p:grpSpPr>
              <p:sp>
                <p:nvSpPr>
                  <p:cNvPr id="2281" name="任意多边形: 形状 2280">
                    <a:extLst>
                      <a:ext uri="{FF2B5EF4-FFF2-40B4-BE49-F238E27FC236}">
                        <a16:creationId xmlns:a16="http://schemas.microsoft.com/office/drawing/2014/main" id="{1E8E7692-49E6-975C-997C-391AC0CFA595}"/>
                      </a:ext>
                    </a:extLst>
                  </p:cNvPr>
                  <p:cNvSpPr/>
                  <p:nvPr/>
                </p:nvSpPr>
                <p:spPr>
                  <a:xfrm>
                    <a:off x="6770069" y="2015112"/>
                    <a:ext cx="14476" cy="10741"/>
                  </a:xfrm>
                  <a:custGeom>
                    <a:avLst/>
                    <a:gdLst>
                      <a:gd name="connsiteX0" fmla="*/ 77 w 14476"/>
                      <a:gd name="connsiteY0" fmla="*/ 577 h 10741"/>
                      <a:gd name="connsiteX1" fmla="*/ 77 w 14476"/>
                      <a:gd name="connsiteY1" fmla="*/ 9201 h 10741"/>
                      <a:gd name="connsiteX2" fmla="*/ 1617 w 14476"/>
                      <a:gd name="connsiteY2" fmla="*/ 8893 h 10741"/>
                      <a:gd name="connsiteX3" fmla="*/ 9317 w 14476"/>
                      <a:gd name="connsiteY3" fmla="*/ 9124 h 10741"/>
                      <a:gd name="connsiteX4" fmla="*/ 14476 w 14476"/>
                      <a:gd name="connsiteY4" fmla="*/ 10741 h 10741"/>
                      <a:gd name="connsiteX5" fmla="*/ 14476 w 14476"/>
                      <a:gd name="connsiteY5" fmla="*/ 2348 h 10741"/>
                      <a:gd name="connsiteX6" fmla="*/ 8932 w 14476"/>
                      <a:gd name="connsiteY6" fmla="*/ 577 h 10741"/>
                      <a:gd name="connsiteX7" fmla="*/ 1386 w 14476"/>
                      <a:gd name="connsiteY7" fmla="*/ 269 h 10741"/>
                      <a:gd name="connsiteX8" fmla="*/ 0 w 14476"/>
                      <a:gd name="connsiteY8" fmla="*/ 500 h 10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0741">
                        <a:moveTo>
                          <a:pt x="77" y="577"/>
                        </a:moveTo>
                        <a:lnTo>
                          <a:pt x="77" y="9201"/>
                        </a:lnTo>
                        <a:lnTo>
                          <a:pt x="1617" y="8893"/>
                        </a:lnTo>
                        <a:cubicBezTo>
                          <a:pt x="4158" y="8431"/>
                          <a:pt x="6930" y="8508"/>
                          <a:pt x="9317" y="9124"/>
                        </a:cubicBezTo>
                        <a:lnTo>
                          <a:pt x="14476" y="10741"/>
                        </a:lnTo>
                        <a:lnTo>
                          <a:pt x="14476" y="2348"/>
                        </a:lnTo>
                        <a:lnTo>
                          <a:pt x="8932" y="577"/>
                        </a:lnTo>
                        <a:cubicBezTo>
                          <a:pt x="6622" y="-39"/>
                          <a:pt x="3850" y="-193"/>
                          <a:pt x="1386" y="269"/>
                        </a:cubicBezTo>
                        <a:lnTo>
                          <a:pt x="0" y="50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2" name="任意多边形: 形状 2281">
                    <a:extLst>
                      <a:ext uri="{FF2B5EF4-FFF2-40B4-BE49-F238E27FC236}">
                        <a16:creationId xmlns:a16="http://schemas.microsoft.com/office/drawing/2014/main" id="{2A321DCB-316F-F26D-FFC5-48A8EFED1011}"/>
                      </a:ext>
                    </a:extLst>
                  </p:cNvPr>
                  <p:cNvSpPr/>
                  <p:nvPr/>
                </p:nvSpPr>
                <p:spPr>
                  <a:xfrm>
                    <a:off x="6770069" y="2133036"/>
                    <a:ext cx="14476" cy="10091"/>
                  </a:xfrm>
                  <a:custGeom>
                    <a:avLst/>
                    <a:gdLst>
                      <a:gd name="connsiteX0" fmla="*/ 77 w 14476"/>
                      <a:gd name="connsiteY0" fmla="*/ 543 h 10091"/>
                      <a:gd name="connsiteX1" fmla="*/ 77 w 14476"/>
                      <a:gd name="connsiteY1" fmla="*/ 8629 h 10091"/>
                      <a:gd name="connsiteX2" fmla="*/ 1617 w 14476"/>
                      <a:gd name="connsiteY2" fmla="*/ 8321 h 10091"/>
                      <a:gd name="connsiteX3" fmla="*/ 9317 w 14476"/>
                      <a:gd name="connsiteY3" fmla="*/ 8552 h 10091"/>
                      <a:gd name="connsiteX4" fmla="*/ 14476 w 14476"/>
                      <a:gd name="connsiteY4" fmla="*/ 10092 h 10091"/>
                      <a:gd name="connsiteX5" fmla="*/ 14476 w 14476"/>
                      <a:gd name="connsiteY5" fmla="*/ 2237 h 10091"/>
                      <a:gd name="connsiteX6" fmla="*/ 8932 w 14476"/>
                      <a:gd name="connsiteY6" fmla="*/ 543 h 10091"/>
                      <a:gd name="connsiteX7" fmla="*/ 1386 w 14476"/>
                      <a:gd name="connsiteY7" fmla="*/ 235 h 10091"/>
                      <a:gd name="connsiteX8" fmla="*/ 0 w 14476"/>
                      <a:gd name="connsiteY8" fmla="*/ 466 h 10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0091">
                        <a:moveTo>
                          <a:pt x="77" y="543"/>
                        </a:moveTo>
                        <a:lnTo>
                          <a:pt x="77" y="8629"/>
                        </a:lnTo>
                        <a:lnTo>
                          <a:pt x="1617" y="8321"/>
                        </a:lnTo>
                        <a:cubicBezTo>
                          <a:pt x="4158" y="7859"/>
                          <a:pt x="6930" y="7936"/>
                          <a:pt x="9317" y="8552"/>
                        </a:cubicBezTo>
                        <a:lnTo>
                          <a:pt x="14476" y="10092"/>
                        </a:lnTo>
                        <a:lnTo>
                          <a:pt x="14476" y="2237"/>
                        </a:lnTo>
                        <a:lnTo>
                          <a:pt x="8932" y="543"/>
                        </a:lnTo>
                        <a:cubicBezTo>
                          <a:pt x="6622" y="-73"/>
                          <a:pt x="3850" y="-150"/>
                          <a:pt x="1386" y="235"/>
                        </a:cubicBezTo>
                        <a:lnTo>
                          <a:pt x="0" y="466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3" name="任意多边形: 形状 2282">
                    <a:extLst>
                      <a:ext uri="{FF2B5EF4-FFF2-40B4-BE49-F238E27FC236}">
                        <a16:creationId xmlns:a16="http://schemas.microsoft.com/office/drawing/2014/main" id="{995D248E-7293-36B6-A009-2A414CE45E2B}"/>
                      </a:ext>
                    </a:extLst>
                  </p:cNvPr>
                  <p:cNvSpPr/>
                  <p:nvPr/>
                </p:nvSpPr>
                <p:spPr>
                  <a:xfrm>
                    <a:off x="6769530" y="2296611"/>
                    <a:ext cx="14707" cy="8606"/>
                  </a:xfrm>
                  <a:custGeom>
                    <a:avLst/>
                    <a:gdLst>
                      <a:gd name="connsiteX0" fmla="*/ 0 w 14707"/>
                      <a:gd name="connsiteY0" fmla="*/ 367 h 8606"/>
                      <a:gd name="connsiteX1" fmla="*/ 0 w 14707"/>
                      <a:gd name="connsiteY1" fmla="*/ 8607 h 8606"/>
                      <a:gd name="connsiteX2" fmla="*/ 14707 w 14707"/>
                      <a:gd name="connsiteY2" fmla="*/ 8607 h 8606"/>
                      <a:gd name="connsiteX3" fmla="*/ 14707 w 14707"/>
                      <a:gd name="connsiteY3" fmla="*/ 598 h 8606"/>
                      <a:gd name="connsiteX4" fmla="*/ 0 w 14707"/>
                      <a:gd name="connsiteY4" fmla="*/ 444 h 8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07" h="8606">
                        <a:moveTo>
                          <a:pt x="0" y="367"/>
                        </a:moveTo>
                        <a:lnTo>
                          <a:pt x="0" y="8607"/>
                        </a:lnTo>
                        <a:cubicBezTo>
                          <a:pt x="4774" y="7991"/>
                          <a:pt x="9625" y="7991"/>
                          <a:pt x="14707" y="8607"/>
                        </a:cubicBezTo>
                        <a:lnTo>
                          <a:pt x="14707" y="598"/>
                        </a:lnTo>
                        <a:cubicBezTo>
                          <a:pt x="9702" y="-172"/>
                          <a:pt x="4774" y="-172"/>
                          <a:pt x="0" y="44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4" name="任意多边形: 形状 2283">
                    <a:extLst>
                      <a:ext uri="{FF2B5EF4-FFF2-40B4-BE49-F238E27FC236}">
                        <a16:creationId xmlns:a16="http://schemas.microsoft.com/office/drawing/2014/main" id="{6DE36D78-BBC0-493C-217D-22795A970523}"/>
                      </a:ext>
                    </a:extLst>
                  </p:cNvPr>
                  <p:cNvSpPr/>
                  <p:nvPr/>
                </p:nvSpPr>
                <p:spPr>
                  <a:xfrm>
                    <a:off x="6770146" y="2462916"/>
                    <a:ext cx="14091" cy="8550"/>
                  </a:xfrm>
                  <a:custGeom>
                    <a:avLst/>
                    <a:gdLst>
                      <a:gd name="connsiteX0" fmla="*/ 0 w 14091"/>
                      <a:gd name="connsiteY0" fmla="*/ 157 h 8550"/>
                      <a:gd name="connsiteX1" fmla="*/ 0 w 14091"/>
                      <a:gd name="connsiteY1" fmla="*/ 8396 h 8550"/>
                      <a:gd name="connsiteX2" fmla="*/ 14091 w 14091"/>
                      <a:gd name="connsiteY2" fmla="*/ 8550 h 8550"/>
                      <a:gd name="connsiteX3" fmla="*/ 14091 w 14091"/>
                      <a:gd name="connsiteY3" fmla="*/ 542 h 8550"/>
                      <a:gd name="connsiteX4" fmla="*/ 0 w 14091"/>
                      <a:gd name="connsiteY4" fmla="*/ 157 h 8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91" h="8550">
                        <a:moveTo>
                          <a:pt x="0" y="157"/>
                        </a:moveTo>
                        <a:lnTo>
                          <a:pt x="0" y="8396"/>
                        </a:lnTo>
                        <a:cubicBezTo>
                          <a:pt x="4466" y="7857"/>
                          <a:pt x="9163" y="7934"/>
                          <a:pt x="14091" y="8550"/>
                        </a:cubicBezTo>
                        <a:lnTo>
                          <a:pt x="14091" y="542"/>
                        </a:lnTo>
                        <a:cubicBezTo>
                          <a:pt x="9394" y="3"/>
                          <a:pt x="4697" y="-151"/>
                          <a:pt x="0" y="15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5" name="任意多边形: 形状 2284">
                    <a:extLst>
                      <a:ext uri="{FF2B5EF4-FFF2-40B4-BE49-F238E27FC236}">
                        <a16:creationId xmlns:a16="http://schemas.microsoft.com/office/drawing/2014/main" id="{E37C3656-A809-5A9C-F849-2D25F8E045CC}"/>
                      </a:ext>
                    </a:extLst>
                  </p:cNvPr>
                  <p:cNvSpPr/>
                  <p:nvPr/>
                </p:nvSpPr>
                <p:spPr>
                  <a:xfrm>
                    <a:off x="6770146" y="2582824"/>
                    <a:ext cx="14322" cy="8766"/>
                  </a:xfrm>
                  <a:custGeom>
                    <a:avLst/>
                    <a:gdLst>
                      <a:gd name="connsiteX0" fmla="*/ 0 w 14322"/>
                      <a:gd name="connsiteY0" fmla="*/ 65 h 8766"/>
                      <a:gd name="connsiteX1" fmla="*/ 0 w 14322"/>
                      <a:gd name="connsiteY1" fmla="*/ 8305 h 8766"/>
                      <a:gd name="connsiteX2" fmla="*/ 14322 w 14322"/>
                      <a:gd name="connsiteY2" fmla="*/ 8767 h 8766"/>
                      <a:gd name="connsiteX3" fmla="*/ 14322 w 14322"/>
                      <a:gd name="connsiteY3" fmla="*/ 758 h 8766"/>
                      <a:gd name="connsiteX4" fmla="*/ 0 w 14322"/>
                      <a:gd name="connsiteY4" fmla="*/ 65 h 8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2" h="8766">
                        <a:moveTo>
                          <a:pt x="0" y="65"/>
                        </a:moveTo>
                        <a:lnTo>
                          <a:pt x="0" y="8305"/>
                        </a:lnTo>
                        <a:cubicBezTo>
                          <a:pt x="4620" y="8305"/>
                          <a:pt x="8855" y="8305"/>
                          <a:pt x="14322" y="8767"/>
                        </a:cubicBezTo>
                        <a:lnTo>
                          <a:pt x="14322" y="758"/>
                        </a:lnTo>
                        <a:cubicBezTo>
                          <a:pt x="9317" y="-12"/>
                          <a:pt x="5082" y="-89"/>
                          <a:pt x="0" y="6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6" name="任意多边形: 形状 2285">
                    <a:extLst>
                      <a:ext uri="{FF2B5EF4-FFF2-40B4-BE49-F238E27FC236}">
                        <a16:creationId xmlns:a16="http://schemas.microsoft.com/office/drawing/2014/main" id="{9BA332F0-C9A3-A459-717D-7DDFF3F4B32B}"/>
                      </a:ext>
                    </a:extLst>
                  </p:cNvPr>
                  <p:cNvSpPr/>
                  <p:nvPr/>
                </p:nvSpPr>
                <p:spPr>
                  <a:xfrm>
                    <a:off x="6770069" y="2792259"/>
                    <a:ext cx="14476" cy="10245"/>
                  </a:xfrm>
                  <a:custGeom>
                    <a:avLst/>
                    <a:gdLst>
                      <a:gd name="connsiteX0" fmla="*/ 77 w 14476"/>
                      <a:gd name="connsiteY0" fmla="*/ 9702 h 10245"/>
                      <a:gd name="connsiteX1" fmla="*/ 77 w 14476"/>
                      <a:gd name="connsiteY1" fmla="*/ 1463 h 10245"/>
                      <a:gd name="connsiteX2" fmla="*/ 1617 w 14476"/>
                      <a:gd name="connsiteY2" fmla="*/ 1771 h 10245"/>
                      <a:gd name="connsiteX3" fmla="*/ 9317 w 14476"/>
                      <a:gd name="connsiteY3" fmla="*/ 1540 h 10245"/>
                      <a:gd name="connsiteX4" fmla="*/ 14476 w 14476"/>
                      <a:gd name="connsiteY4" fmla="*/ 0 h 10245"/>
                      <a:gd name="connsiteX5" fmla="*/ 14476 w 14476"/>
                      <a:gd name="connsiteY5" fmla="*/ 8008 h 10245"/>
                      <a:gd name="connsiteX6" fmla="*/ 8932 w 14476"/>
                      <a:gd name="connsiteY6" fmla="*/ 9702 h 10245"/>
                      <a:gd name="connsiteX7" fmla="*/ 1386 w 14476"/>
                      <a:gd name="connsiteY7" fmla="*/ 10010 h 10245"/>
                      <a:gd name="connsiteX8" fmla="*/ 0 w 14476"/>
                      <a:gd name="connsiteY8" fmla="*/ 9779 h 10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0245">
                        <a:moveTo>
                          <a:pt x="77" y="9702"/>
                        </a:moveTo>
                        <a:lnTo>
                          <a:pt x="77" y="1463"/>
                        </a:lnTo>
                        <a:lnTo>
                          <a:pt x="1617" y="1771"/>
                        </a:lnTo>
                        <a:cubicBezTo>
                          <a:pt x="4158" y="2233"/>
                          <a:pt x="6930" y="2156"/>
                          <a:pt x="9317" y="1540"/>
                        </a:cubicBezTo>
                        <a:lnTo>
                          <a:pt x="14476" y="0"/>
                        </a:lnTo>
                        <a:lnTo>
                          <a:pt x="14476" y="8008"/>
                        </a:lnTo>
                        <a:lnTo>
                          <a:pt x="8932" y="9702"/>
                        </a:lnTo>
                        <a:cubicBezTo>
                          <a:pt x="6622" y="10318"/>
                          <a:pt x="3850" y="10395"/>
                          <a:pt x="1386" y="10010"/>
                        </a:cubicBezTo>
                        <a:lnTo>
                          <a:pt x="0" y="9779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7" name="任意多边形: 形状 2286">
                    <a:extLst>
                      <a:ext uri="{FF2B5EF4-FFF2-40B4-BE49-F238E27FC236}">
                        <a16:creationId xmlns:a16="http://schemas.microsoft.com/office/drawing/2014/main" id="{3C81A104-1D5F-74AB-9689-D011530C6540}"/>
                      </a:ext>
                    </a:extLst>
                  </p:cNvPr>
                  <p:cNvSpPr/>
                  <p:nvPr/>
                </p:nvSpPr>
                <p:spPr>
                  <a:xfrm>
                    <a:off x="6770146" y="2689076"/>
                    <a:ext cx="14476" cy="9779"/>
                  </a:xfrm>
                  <a:custGeom>
                    <a:avLst/>
                    <a:gdLst>
                      <a:gd name="connsiteX0" fmla="*/ 0 w 14476"/>
                      <a:gd name="connsiteY0" fmla="*/ 9779 h 9779"/>
                      <a:gd name="connsiteX1" fmla="*/ 0 w 14476"/>
                      <a:gd name="connsiteY1" fmla="*/ 1540 h 9779"/>
                      <a:gd name="connsiteX2" fmla="*/ 14476 w 14476"/>
                      <a:gd name="connsiteY2" fmla="*/ 0 h 9779"/>
                      <a:gd name="connsiteX3" fmla="*/ 14476 w 14476"/>
                      <a:gd name="connsiteY3" fmla="*/ 8008 h 9779"/>
                      <a:gd name="connsiteX4" fmla="*/ 0 w 14476"/>
                      <a:gd name="connsiteY4" fmla="*/ 9779 h 9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76" h="9779">
                        <a:moveTo>
                          <a:pt x="0" y="9779"/>
                        </a:moveTo>
                        <a:lnTo>
                          <a:pt x="0" y="1540"/>
                        </a:lnTo>
                        <a:cubicBezTo>
                          <a:pt x="4697" y="1694"/>
                          <a:pt x="9471" y="1155"/>
                          <a:pt x="14476" y="0"/>
                        </a:cubicBezTo>
                        <a:lnTo>
                          <a:pt x="14476" y="8008"/>
                        </a:lnTo>
                        <a:cubicBezTo>
                          <a:pt x="10087" y="9317"/>
                          <a:pt x="5159" y="9779"/>
                          <a:pt x="0" y="977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88" name="图形 22">
                <a:extLst>
                  <a:ext uri="{FF2B5EF4-FFF2-40B4-BE49-F238E27FC236}">
                    <a16:creationId xmlns:a16="http://schemas.microsoft.com/office/drawing/2014/main" id="{285E280E-387D-D060-74C1-DD515A3088B8}"/>
                  </a:ext>
                </a:extLst>
              </p:cNvPr>
              <p:cNvGrpSpPr/>
              <p:nvPr/>
            </p:nvGrpSpPr>
            <p:grpSpPr>
              <a:xfrm>
                <a:off x="7795050" y="1488452"/>
                <a:ext cx="110883" cy="1633763"/>
                <a:chOff x="7795050" y="1488452"/>
                <a:chExt cx="110883" cy="1633763"/>
              </a:xfrm>
              <a:solidFill>
                <a:srgbClr val="30367A"/>
              </a:solidFill>
            </p:grpSpPr>
            <p:sp>
              <p:nvSpPr>
                <p:cNvPr id="2289" name="任意多边形: 形状 2288">
                  <a:extLst>
                    <a:ext uri="{FF2B5EF4-FFF2-40B4-BE49-F238E27FC236}">
                      <a16:creationId xmlns:a16="http://schemas.microsoft.com/office/drawing/2014/main" id="{88214108-ACE3-2C42-DFF0-8090F2F74D1C}"/>
                    </a:ext>
                  </a:extLst>
                </p:cNvPr>
                <p:cNvSpPr/>
                <p:nvPr/>
              </p:nvSpPr>
              <p:spPr>
                <a:xfrm>
                  <a:off x="7795050" y="3109356"/>
                  <a:ext cx="110267" cy="12859"/>
                </a:xfrm>
                <a:custGeom>
                  <a:avLst/>
                  <a:gdLst>
                    <a:gd name="connsiteX0" fmla="*/ 56135 w 110267"/>
                    <a:gd name="connsiteY0" fmla="*/ 12860 h 12859"/>
                    <a:gd name="connsiteX1" fmla="*/ 28876 w 110267"/>
                    <a:gd name="connsiteY1" fmla="*/ 10549 h 12859"/>
                    <a:gd name="connsiteX2" fmla="*/ 14708 w 110267"/>
                    <a:gd name="connsiteY2" fmla="*/ 7700 h 12859"/>
                    <a:gd name="connsiteX3" fmla="*/ 0 w 110267"/>
                    <a:gd name="connsiteY3" fmla="*/ 3696 h 12859"/>
                    <a:gd name="connsiteX4" fmla="*/ 1155 w 110267"/>
                    <a:gd name="connsiteY4" fmla="*/ 0 h 12859"/>
                    <a:gd name="connsiteX5" fmla="*/ 15555 w 110267"/>
                    <a:gd name="connsiteY5" fmla="*/ 3927 h 12859"/>
                    <a:gd name="connsiteX6" fmla="*/ 29415 w 110267"/>
                    <a:gd name="connsiteY6" fmla="*/ 6776 h 12859"/>
                    <a:gd name="connsiteX7" fmla="*/ 56135 w 110267"/>
                    <a:gd name="connsiteY7" fmla="*/ 9009 h 12859"/>
                    <a:gd name="connsiteX8" fmla="*/ 82316 w 110267"/>
                    <a:gd name="connsiteY8" fmla="*/ 6776 h 12859"/>
                    <a:gd name="connsiteX9" fmla="*/ 95560 w 110267"/>
                    <a:gd name="connsiteY9" fmla="*/ 3927 h 12859"/>
                    <a:gd name="connsiteX10" fmla="*/ 109036 w 110267"/>
                    <a:gd name="connsiteY10" fmla="*/ 0 h 12859"/>
                    <a:gd name="connsiteX11" fmla="*/ 110268 w 110267"/>
                    <a:gd name="connsiteY11" fmla="*/ 3619 h 12859"/>
                    <a:gd name="connsiteX12" fmla="*/ 96484 w 110267"/>
                    <a:gd name="connsiteY12" fmla="*/ 7623 h 12859"/>
                    <a:gd name="connsiteX13" fmla="*/ 82932 w 110267"/>
                    <a:gd name="connsiteY13" fmla="*/ 10472 h 12859"/>
                    <a:gd name="connsiteX14" fmla="*/ 56135 w 110267"/>
                    <a:gd name="connsiteY14" fmla="*/ 12782 h 12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10267" h="12859">
                      <a:moveTo>
                        <a:pt x="56135" y="12860"/>
                      </a:moveTo>
                      <a:cubicBezTo>
                        <a:pt x="47203" y="12860"/>
                        <a:pt x="38193" y="12089"/>
                        <a:pt x="28876" y="10549"/>
                      </a:cubicBezTo>
                      <a:cubicBezTo>
                        <a:pt x="24256" y="9779"/>
                        <a:pt x="19482" y="8855"/>
                        <a:pt x="14708" y="7700"/>
                      </a:cubicBezTo>
                      <a:cubicBezTo>
                        <a:pt x="9933" y="6545"/>
                        <a:pt x="5005" y="5236"/>
                        <a:pt x="0" y="3696"/>
                      </a:cubicBezTo>
                      <a:lnTo>
                        <a:pt x="1155" y="0"/>
                      </a:lnTo>
                      <a:cubicBezTo>
                        <a:pt x="6083" y="1540"/>
                        <a:pt x="10857" y="2849"/>
                        <a:pt x="15555" y="3927"/>
                      </a:cubicBezTo>
                      <a:cubicBezTo>
                        <a:pt x="20252" y="5005"/>
                        <a:pt x="24872" y="6006"/>
                        <a:pt x="29415" y="6776"/>
                      </a:cubicBezTo>
                      <a:cubicBezTo>
                        <a:pt x="38501" y="8316"/>
                        <a:pt x="47357" y="9009"/>
                        <a:pt x="56135" y="9009"/>
                      </a:cubicBezTo>
                      <a:cubicBezTo>
                        <a:pt x="64913" y="9009"/>
                        <a:pt x="73537" y="8239"/>
                        <a:pt x="82316" y="6776"/>
                      </a:cubicBezTo>
                      <a:cubicBezTo>
                        <a:pt x="86705" y="6006"/>
                        <a:pt x="91094" y="5082"/>
                        <a:pt x="95560" y="3927"/>
                      </a:cubicBezTo>
                      <a:cubicBezTo>
                        <a:pt x="100026" y="2772"/>
                        <a:pt x="104493" y="1463"/>
                        <a:pt x="109036" y="0"/>
                      </a:cubicBezTo>
                      <a:lnTo>
                        <a:pt x="110268" y="3619"/>
                      </a:lnTo>
                      <a:cubicBezTo>
                        <a:pt x="105648" y="5159"/>
                        <a:pt x="101027" y="6468"/>
                        <a:pt x="96484" y="7623"/>
                      </a:cubicBezTo>
                      <a:cubicBezTo>
                        <a:pt x="91941" y="8778"/>
                        <a:pt x="87475" y="9702"/>
                        <a:pt x="82932" y="10472"/>
                      </a:cubicBezTo>
                      <a:cubicBezTo>
                        <a:pt x="73999" y="12012"/>
                        <a:pt x="65144" y="12782"/>
                        <a:pt x="56135" y="12782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0" name="任意多边形: 形状 2289">
                  <a:extLst>
                    <a:ext uri="{FF2B5EF4-FFF2-40B4-BE49-F238E27FC236}">
                      <a16:creationId xmlns:a16="http://schemas.microsoft.com/office/drawing/2014/main" id="{0A0C5936-E3EF-CDF3-4B1F-6D69ED3D6C9B}"/>
                    </a:ext>
                  </a:extLst>
                </p:cNvPr>
                <p:cNvSpPr/>
                <p:nvPr/>
              </p:nvSpPr>
              <p:spPr>
                <a:xfrm>
                  <a:off x="7795358" y="3069700"/>
                  <a:ext cx="109882" cy="13475"/>
                </a:xfrm>
                <a:custGeom>
                  <a:avLst/>
                  <a:gdLst>
                    <a:gd name="connsiteX0" fmla="*/ 108728 w 109882"/>
                    <a:gd name="connsiteY0" fmla="*/ 77 h 13475"/>
                    <a:gd name="connsiteX1" fmla="*/ 109344 w 109882"/>
                    <a:gd name="connsiteY1" fmla="*/ 1848 h 13475"/>
                    <a:gd name="connsiteX2" fmla="*/ 109883 w 109882"/>
                    <a:gd name="connsiteY2" fmla="*/ 3773 h 13475"/>
                    <a:gd name="connsiteX3" fmla="*/ 95791 w 109882"/>
                    <a:gd name="connsiteY3" fmla="*/ 8085 h 13475"/>
                    <a:gd name="connsiteX4" fmla="*/ 82316 w 109882"/>
                    <a:gd name="connsiteY4" fmla="*/ 11011 h 13475"/>
                    <a:gd name="connsiteX5" fmla="*/ 64220 w 109882"/>
                    <a:gd name="connsiteY5" fmla="*/ 13167 h 13475"/>
                    <a:gd name="connsiteX6" fmla="*/ 55596 w 109882"/>
                    <a:gd name="connsiteY6" fmla="*/ 13475 h 13475"/>
                    <a:gd name="connsiteX7" fmla="*/ 28414 w 109882"/>
                    <a:gd name="connsiteY7" fmla="*/ 11319 h 13475"/>
                    <a:gd name="connsiteX8" fmla="*/ 14245 w 109882"/>
                    <a:gd name="connsiteY8" fmla="*/ 8547 h 13475"/>
                    <a:gd name="connsiteX9" fmla="*/ 10318 w 109882"/>
                    <a:gd name="connsiteY9" fmla="*/ 7623 h 13475"/>
                    <a:gd name="connsiteX10" fmla="*/ 6468 w 109882"/>
                    <a:gd name="connsiteY10" fmla="*/ 6468 h 13475"/>
                    <a:gd name="connsiteX11" fmla="*/ 0 w 109882"/>
                    <a:gd name="connsiteY11" fmla="*/ 4543 h 13475"/>
                    <a:gd name="connsiteX12" fmla="*/ 1155 w 109882"/>
                    <a:gd name="connsiteY12" fmla="*/ 924 h 13475"/>
                    <a:gd name="connsiteX13" fmla="*/ 15555 w 109882"/>
                    <a:gd name="connsiteY13" fmla="*/ 4774 h 13475"/>
                    <a:gd name="connsiteX14" fmla="*/ 29415 w 109882"/>
                    <a:gd name="connsiteY14" fmla="*/ 7469 h 13475"/>
                    <a:gd name="connsiteX15" fmla="*/ 43814 w 109882"/>
                    <a:gd name="connsiteY15" fmla="*/ 9086 h 13475"/>
                    <a:gd name="connsiteX16" fmla="*/ 56058 w 109882"/>
                    <a:gd name="connsiteY16" fmla="*/ 9471 h 13475"/>
                    <a:gd name="connsiteX17" fmla="*/ 75001 w 109882"/>
                    <a:gd name="connsiteY17" fmla="*/ 8162 h 13475"/>
                    <a:gd name="connsiteX18" fmla="*/ 82162 w 109882"/>
                    <a:gd name="connsiteY18" fmla="*/ 7007 h 13475"/>
                    <a:gd name="connsiteX19" fmla="*/ 95329 w 109882"/>
                    <a:gd name="connsiteY19" fmla="*/ 4081 h 13475"/>
                    <a:gd name="connsiteX20" fmla="*/ 108728 w 109882"/>
                    <a:gd name="connsiteY20" fmla="*/ 0 h 1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9882" h="13475">
                      <a:moveTo>
                        <a:pt x="108728" y="77"/>
                      </a:moveTo>
                      <a:lnTo>
                        <a:pt x="109344" y="1848"/>
                      </a:lnTo>
                      <a:cubicBezTo>
                        <a:pt x="109344" y="1848"/>
                        <a:pt x="109883" y="3773"/>
                        <a:pt x="109883" y="3773"/>
                      </a:cubicBezTo>
                      <a:cubicBezTo>
                        <a:pt x="105108" y="5467"/>
                        <a:pt x="100488" y="6853"/>
                        <a:pt x="95791" y="8085"/>
                      </a:cubicBezTo>
                      <a:cubicBezTo>
                        <a:pt x="91094" y="9317"/>
                        <a:pt x="86782" y="10241"/>
                        <a:pt x="82316" y="11011"/>
                      </a:cubicBezTo>
                      <a:cubicBezTo>
                        <a:pt x="76233" y="12089"/>
                        <a:pt x="70226" y="12782"/>
                        <a:pt x="64220" y="13167"/>
                      </a:cubicBezTo>
                      <a:cubicBezTo>
                        <a:pt x="61371" y="13322"/>
                        <a:pt x="58522" y="13398"/>
                        <a:pt x="55596" y="13475"/>
                      </a:cubicBezTo>
                      <a:cubicBezTo>
                        <a:pt x="46664" y="13475"/>
                        <a:pt x="37654" y="12782"/>
                        <a:pt x="28414" y="11319"/>
                      </a:cubicBezTo>
                      <a:cubicBezTo>
                        <a:pt x="23794" y="10549"/>
                        <a:pt x="19097" y="9625"/>
                        <a:pt x="14245" y="8547"/>
                      </a:cubicBezTo>
                      <a:cubicBezTo>
                        <a:pt x="12936" y="8239"/>
                        <a:pt x="11627" y="7931"/>
                        <a:pt x="10318" y="7623"/>
                      </a:cubicBezTo>
                      <a:cubicBezTo>
                        <a:pt x="9086" y="7315"/>
                        <a:pt x="7777" y="6853"/>
                        <a:pt x="6468" y="6468"/>
                      </a:cubicBezTo>
                      <a:cubicBezTo>
                        <a:pt x="4312" y="5852"/>
                        <a:pt x="2156" y="5236"/>
                        <a:pt x="0" y="4543"/>
                      </a:cubicBezTo>
                      <a:cubicBezTo>
                        <a:pt x="0" y="4543"/>
                        <a:pt x="1155" y="924"/>
                        <a:pt x="1155" y="924"/>
                      </a:cubicBezTo>
                      <a:cubicBezTo>
                        <a:pt x="6006" y="2387"/>
                        <a:pt x="10857" y="3619"/>
                        <a:pt x="15555" y="4774"/>
                      </a:cubicBezTo>
                      <a:cubicBezTo>
                        <a:pt x="20252" y="5852"/>
                        <a:pt x="24872" y="6776"/>
                        <a:pt x="29415" y="7469"/>
                      </a:cubicBezTo>
                      <a:cubicBezTo>
                        <a:pt x="34266" y="8239"/>
                        <a:pt x="39117" y="8778"/>
                        <a:pt x="43814" y="9086"/>
                      </a:cubicBezTo>
                      <a:cubicBezTo>
                        <a:pt x="47896" y="9394"/>
                        <a:pt x="51977" y="9471"/>
                        <a:pt x="56058" y="9471"/>
                      </a:cubicBezTo>
                      <a:cubicBezTo>
                        <a:pt x="62372" y="9471"/>
                        <a:pt x="68686" y="9009"/>
                        <a:pt x="75001" y="8162"/>
                      </a:cubicBezTo>
                      <a:cubicBezTo>
                        <a:pt x="77388" y="7854"/>
                        <a:pt x="79775" y="7469"/>
                        <a:pt x="82162" y="7007"/>
                      </a:cubicBezTo>
                      <a:cubicBezTo>
                        <a:pt x="86551" y="6237"/>
                        <a:pt x="90940" y="5236"/>
                        <a:pt x="95329" y="4081"/>
                      </a:cubicBezTo>
                      <a:cubicBezTo>
                        <a:pt x="99718" y="2926"/>
                        <a:pt x="104261" y="1540"/>
                        <a:pt x="108728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1" name="任意多边形: 形状 2290">
                  <a:extLst>
                    <a:ext uri="{FF2B5EF4-FFF2-40B4-BE49-F238E27FC236}">
                      <a16:creationId xmlns:a16="http://schemas.microsoft.com/office/drawing/2014/main" id="{E08539E9-F627-CCC8-778C-0021FD18AC49}"/>
                    </a:ext>
                  </a:extLst>
                </p:cNvPr>
                <p:cNvSpPr/>
                <p:nvPr/>
              </p:nvSpPr>
              <p:spPr>
                <a:xfrm>
                  <a:off x="7795666" y="3030274"/>
                  <a:ext cx="109574" cy="13943"/>
                </a:xfrm>
                <a:custGeom>
                  <a:avLst/>
                  <a:gdLst>
                    <a:gd name="connsiteX0" fmla="*/ 108420 w 109574"/>
                    <a:gd name="connsiteY0" fmla="*/ 0 h 13943"/>
                    <a:gd name="connsiteX1" fmla="*/ 109113 w 109574"/>
                    <a:gd name="connsiteY1" fmla="*/ 1771 h 13943"/>
                    <a:gd name="connsiteX2" fmla="*/ 109575 w 109574"/>
                    <a:gd name="connsiteY2" fmla="*/ 3773 h 13943"/>
                    <a:gd name="connsiteX3" fmla="*/ 95252 w 109574"/>
                    <a:gd name="connsiteY3" fmla="*/ 8393 h 13943"/>
                    <a:gd name="connsiteX4" fmla="*/ 81777 w 109574"/>
                    <a:gd name="connsiteY4" fmla="*/ 11396 h 13943"/>
                    <a:gd name="connsiteX5" fmla="*/ 63758 w 109574"/>
                    <a:gd name="connsiteY5" fmla="*/ 13629 h 13943"/>
                    <a:gd name="connsiteX6" fmla="*/ 55211 w 109574"/>
                    <a:gd name="connsiteY6" fmla="*/ 13937 h 13943"/>
                    <a:gd name="connsiteX7" fmla="*/ 28029 w 109574"/>
                    <a:gd name="connsiteY7" fmla="*/ 11935 h 13943"/>
                    <a:gd name="connsiteX8" fmla="*/ 13860 w 109574"/>
                    <a:gd name="connsiteY8" fmla="*/ 9240 h 13943"/>
                    <a:gd name="connsiteX9" fmla="*/ 9933 w 109574"/>
                    <a:gd name="connsiteY9" fmla="*/ 8316 h 13943"/>
                    <a:gd name="connsiteX10" fmla="*/ 6160 w 109574"/>
                    <a:gd name="connsiteY10" fmla="*/ 7161 h 13943"/>
                    <a:gd name="connsiteX11" fmla="*/ 0 w 109574"/>
                    <a:gd name="connsiteY11" fmla="*/ 5236 h 13943"/>
                    <a:gd name="connsiteX12" fmla="*/ 1232 w 109574"/>
                    <a:gd name="connsiteY12" fmla="*/ 1694 h 13943"/>
                    <a:gd name="connsiteX13" fmla="*/ 15632 w 109574"/>
                    <a:gd name="connsiteY13" fmla="*/ 5390 h 13943"/>
                    <a:gd name="connsiteX14" fmla="*/ 29415 w 109574"/>
                    <a:gd name="connsiteY14" fmla="*/ 7931 h 13943"/>
                    <a:gd name="connsiteX15" fmla="*/ 43814 w 109574"/>
                    <a:gd name="connsiteY15" fmla="*/ 9471 h 13943"/>
                    <a:gd name="connsiteX16" fmla="*/ 55981 w 109574"/>
                    <a:gd name="connsiteY16" fmla="*/ 9779 h 13943"/>
                    <a:gd name="connsiteX17" fmla="*/ 74847 w 109574"/>
                    <a:gd name="connsiteY17" fmla="*/ 8316 h 13943"/>
                    <a:gd name="connsiteX18" fmla="*/ 82008 w 109574"/>
                    <a:gd name="connsiteY18" fmla="*/ 7161 h 13943"/>
                    <a:gd name="connsiteX19" fmla="*/ 95098 w 109574"/>
                    <a:gd name="connsiteY19" fmla="*/ 4158 h 13943"/>
                    <a:gd name="connsiteX20" fmla="*/ 108497 w 109574"/>
                    <a:gd name="connsiteY20" fmla="*/ 0 h 1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9574" h="13943">
                      <a:moveTo>
                        <a:pt x="108420" y="0"/>
                      </a:moveTo>
                      <a:lnTo>
                        <a:pt x="109113" y="1771"/>
                      </a:lnTo>
                      <a:cubicBezTo>
                        <a:pt x="109113" y="1771"/>
                        <a:pt x="109575" y="3696"/>
                        <a:pt x="109575" y="3773"/>
                      </a:cubicBezTo>
                      <a:cubicBezTo>
                        <a:pt x="104724" y="5544"/>
                        <a:pt x="99949" y="7084"/>
                        <a:pt x="95252" y="8393"/>
                      </a:cubicBezTo>
                      <a:cubicBezTo>
                        <a:pt x="90555" y="9702"/>
                        <a:pt x="86243" y="10626"/>
                        <a:pt x="81777" y="11396"/>
                      </a:cubicBezTo>
                      <a:cubicBezTo>
                        <a:pt x="75771" y="12474"/>
                        <a:pt x="69764" y="13244"/>
                        <a:pt x="63758" y="13629"/>
                      </a:cubicBezTo>
                      <a:cubicBezTo>
                        <a:pt x="60909" y="13784"/>
                        <a:pt x="58060" y="13937"/>
                        <a:pt x="55211" y="13937"/>
                      </a:cubicBezTo>
                      <a:cubicBezTo>
                        <a:pt x="46279" y="14015"/>
                        <a:pt x="37269" y="13398"/>
                        <a:pt x="28029" y="11935"/>
                      </a:cubicBezTo>
                      <a:cubicBezTo>
                        <a:pt x="23409" y="11242"/>
                        <a:pt x="18712" y="10318"/>
                        <a:pt x="13860" y="9240"/>
                      </a:cubicBezTo>
                      <a:cubicBezTo>
                        <a:pt x="12551" y="8932"/>
                        <a:pt x="11242" y="8624"/>
                        <a:pt x="9933" y="8316"/>
                      </a:cubicBezTo>
                      <a:cubicBezTo>
                        <a:pt x="8701" y="8008"/>
                        <a:pt x="7469" y="7469"/>
                        <a:pt x="6160" y="7161"/>
                      </a:cubicBezTo>
                      <a:cubicBezTo>
                        <a:pt x="4158" y="6545"/>
                        <a:pt x="2079" y="5929"/>
                        <a:pt x="0" y="5236"/>
                      </a:cubicBezTo>
                      <a:cubicBezTo>
                        <a:pt x="0" y="5236"/>
                        <a:pt x="1155" y="1694"/>
                        <a:pt x="1232" y="1694"/>
                      </a:cubicBezTo>
                      <a:cubicBezTo>
                        <a:pt x="6083" y="3080"/>
                        <a:pt x="10857" y="4312"/>
                        <a:pt x="15632" y="5390"/>
                      </a:cubicBezTo>
                      <a:cubicBezTo>
                        <a:pt x="20329" y="6468"/>
                        <a:pt x="24872" y="7315"/>
                        <a:pt x="29415" y="7931"/>
                      </a:cubicBezTo>
                      <a:cubicBezTo>
                        <a:pt x="34266" y="8624"/>
                        <a:pt x="39040" y="9163"/>
                        <a:pt x="43814" y="9471"/>
                      </a:cubicBezTo>
                      <a:cubicBezTo>
                        <a:pt x="47896" y="9702"/>
                        <a:pt x="51977" y="9856"/>
                        <a:pt x="55981" y="9779"/>
                      </a:cubicBezTo>
                      <a:cubicBezTo>
                        <a:pt x="62295" y="9702"/>
                        <a:pt x="68532" y="9163"/>
                        <a:pt x="74847" y="8316"/>
                      </a:cubicBezTo>
                      <a:cubicBezTo>
                        <a:pt x="77234" y="8008"/>
                        <a:pt x="79621" y="7623"/>
                        <a:pt x="82008" y="7161"/>
                      </a:cubicBezTo>
                      <a:cubicBezTo>
                        <a:pt x="86320" y="6314"/>
                        <a:pt x="90709" y="5313"/>
                        <a:pt x="95098" y="4158"/>
                      </a:cubicBezTo>
                      <a:cubicBezTo>
                        <a:pt x="99487" y="2926"/>
                        <a:pt x="103953" y="1540"/>
                        <a:pt x="10849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2" name="任意多边形: 形状 2291">
                  <a:extLst>
                    <a:ext uri="{FF2B5EF4-FFF2-40B4-BE49-F238E27FC236}">
                      <a16:creationId xmlns:a16="http://schemas.microsoft.com/office/drawing/2014/main" id="{66C0A883-7813-7195-6B11-1990ABAB533D}"/>
                    </a:ext>
                  </a:extLst>
                </p:cNvPr>
                <p:cNvSpPr/>
                <p:nvPr/>
              </p:nvSpPr>
              <p:spPr>
                <a:xfrm>
                  <a:off x="7795897" y="2990695"/>
                  <a:ext cx="109122" cy="14653"/>
                </a:xfrm>
                <a:custGeom>
                  <a:avLst/>
                  <a:gdLst>
                    <a:gd name="connsiteX0" fmla="*/ 108112 w 109122"/>
                    <a:gd name="connsiteY0" fmla="*/ 77 h 14653"/>
                    <a:gd name="connsiteX1" fmla="*/ 108805 w 109122"/>
                    <a:gd name="connsiteY1" fmla="*/ 1925 h 14653"/>
                    <a:gd name="connsiteX2" fmla="*/ 109113 w 109122"/>
                    <a:gd name="connsiteY2" fmla="*/ 3927 h 14653"/>
                    <a:gd name="connsiteX3" fmla="*/ 94559 w 109122"/>
                    <a:gd name="connsiteY3" fmla="*/ 8855 h 14653"/>
                    <a:gd name="connsiteX4" fmla="*/ 81161 w 109122"/>
                    <a:gd name="connsiteY4" fmla="*/ 11936 h 14653"/>
                    <a:gd name="connsiteX5" fmla="*/ 63142 w 109122"/>
                    <a:gd name="connsiteY5" fmla="*/ 14246 h 14653"/>
                    <a:gd name="connsiteX6" fmla="*/ 54595 w 109122"/>
                    <a:gd name="connsiteY6" fmla="*/ 14630 h 14653"/>
                    <a:gd name="connsiteX7" fmla="*/ 27490 w 109122"/>
                    <a:gd name="connsiteY7" fmla="*/ 12782 h 14653"/>
                    <a:gd name="connsiteX8" fmla="*/ 13398 w 109122"/>
                    <a:gd name="connsiteY8" fmla="*/ 10164 h 14653"/>
                    <a:gd name="connsiteX9" fmla="*/ 9471 w 109122"/>
                    <a:gd name="connsiteY9" fmla="*/ 9240 h 14653"/>
                    <a:gd name="connsiteX10" fmla="*/ 5852 w 109122"/>
                    <a:gd name="connsiteY10" fmla="*/ 8008 h 14653"/>
                    <a:gd name="connsiteX11" fmla="*/ 0 w 109122"/>
                    <a:gd name="connsiteY11" fmla="*/ 6160 h 14653"/>
                    <a:gd name="connsiteX12" fmla="*/ 1309 w 109122"/>
                    <a:gd name="connsiteY12" fmla="*/ 2695 h 14653"/>
                    <a:gd name="connsiteX13" fmla="*/ 15632 w 109122"/>
                    <a:gd name="connsiteY13" fmla="*/ 6237 h 14653"/>
                    <a:gd name="connsiteX14" fmla="*/ 29415 w 109122"/>
                    <a:gd name="connsiteY14" fmla="*/ 8701 h 14653"/>
                    <a:gd name="connsiteX15" fmla="*/ 43738 w 109122"/>
                    <a:gd name="connsiteY15" fmla="*/ 10087 h 14653"/>
                    <a:gd name="connsiteX16" fmla="*/ 55827 w 109122"/>
                    <a:gd name="connsiteY16" fmla="*/ 10241 h 14653"/>
                    <a:gd name="connsiteX17" fmla="*/ 74616 w 109122"/>
                    <a:gd name="connsiteY17" fmla="*/ 8624 h 14653"/>
                    <a:gd name="connsiteX18" fmla="*/ 81700 w 109122"/>
                    <a:gd name="connsiteY18" fmla="*/ 7392 h 14653"/>
                    <a:gd name="connsiteX19" fmla="*/ 94713 w 109122"/>
                    <a:gd name="connsiteY19" fmla="*/ 4312 h 14653"/>
                    <a:gd name="connsiteX20" fmla="*/ 108035 w 109122"/>
                    <a:gd name="connsiteY20" fmla="*/ 0 h 14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9122" h="14653">
                      <a:moveTo>
                        <a:pt x="108112" y="77"/>
                      </a:moveTo>
                      <a:lnTo>
                        <a:pt x="108805" y="1925"/>
                      </a:lnTo>
                      <a:cubicBezTo>
                        <a:pt x="108805" y="1925"/>
                        <a:pt x="109190" y="3850"/>
                        <a:pt x="109113" y="3927"/>
                      </a:cubicBezTo>
                      <a:cubicBezTo>
                        <a:pt x="104184" y="5852"/>
                        <a:pt x="99333" y="7469"/>
                        <a:pt x="94559" y="8855"/>
                      </a:cubicBezTo>
                      <a:cubicBezTo>
                        <a:pt x="90093" y="10087"/>
                        <a:pt x="85627" y="11088"/>
                        <a:pt x="81161" y="11936"/>
                      </a:cubicBezTo>
                      <a:cubicBezTo>
                        <a:pt x="75155" y="13091"/>
                        <a:pt x="69148" y="13861"/>
                        <a:pt x="63142" y="14246"/>
                      </a:cubicBezTo>
                      <a:cubicBezTo>
                        <a:pt x="60293" y="14477"/>
                        <a:pt x="57444" y="14554"/>
                        <a:pt x="54595" y="14630"/>
                      </a:cubicBezTo>
                      <a:cubicBezTo>
                        <a:pt x="45663" y="14785"/>
                        <a:pt x="36653" y="14168"/>
                        <a:pt x="27490" y="12782"/>
                      </a:cubicBezTo>
                      <a:cubicBezTo>
                        <a:pt x="22870" y="12089"/>
                        <a:pt x="18173" y="11243"/>
                        <a:pt x="13398" y="10164"/>
                      </a:cubicBezTo>
                      <a:cubicBezTo>
                        <a:pt x="12089" y="9856"/>
                        <a:pt x="10780" y="9548"/>
                        <a:pt x="9471" y="9240"/>
                      </a:cubicBezTo>
                      <a:cubicBezTo>
                        <a:pt x="8239" y="8932"/>
                        <a:pt x="7007" y="8316"/>
                        <a:pt x="5852" y="8008"/>
                      </a:cubicBezTo>
                      <a:cubicBezTo>
                        <a:pt x="3927" y="7392"/>
                        <a:pt x="2002" y="6776"/>
                        <a:pt x="0" y="6160"/>
                      </a:cubicBezTo>
                      <a:cubicBezTo>
                        <a:pt x="77" y="6160"/>
                        <a:pt x="1232" y="2772"/>
                        <a:pt x="1309" y="2695"/>
                      </a:cubicBezTo>
                      <a:cubicBezTo>
                        <a:pt x="6160" y="4081"/>
                        <a:pt x="10934" y="5236"/>
                        <a:pt x="15632" y="6237"/>
                      </a:cubicBezTo>
                      <a:cubicBezTo>
                        <a:pt x="20329" y="7238"/>
                        <a:pt x="24872" y="8085"/>
                        <a:pt x="29415" y="8701"/>
                      </a:cubicBezTo>
                      <a:cubicBezTo>
                        <a:pt x="34266" y="9394"/>
                        <a:pt x="39040" y="9856"/>
                        <a:pt x="43738" y="10087"/>
                      </a:cubicBezTo>
                      <a:cubicBezTo>
                        <a:pt x="47819" y="10318"/>
                        <a:pt x="51823" y="10395"/>
                        <a:pt x="55827" y="10241"/>
                      </a:cubicBezTo>
                      <a:cubicBezTo>
                        <a:pt x="62141" y="10087"/>
                        <a:pt x="68378" y="9548"/>
                        <a:pt x="74616" y="8624"/>
                      </a:cubicBezTo>
                      <a:cubicBezTo>
                        <a:pt x="77003" y="8239"/>
                        <a:pt x="79313" y="7854"/>
                        <a:pt x="81700" y="7392"/>
                      </a:cubicBezTo>
                      <a:cubicBezTo>
                        <a:pt x="86012" y="6545"/>
                        <a:pt x="90324" y="5544"/>
                        <a:pt x="94713" y="4312"/>
                      </a:cubicBezTo>
                      <a:cubicBezTo>
                        <a:pt x="99102" y="3080"/>
                        <a:pt x="103569" y="1617"/>
                        <a:pt x="108035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3" name="任意多边形: 形状 2292">
                  <a:extLst>
                    <a:ext uri="{FF2B5EF4-FFF2-40B4-BE49-F238E27FC236}">
                      <a16:creationId xmlns:a16="http://schemas.microsoft.com/office/drawing/2014/main" id="{11FC3E8F-C809-2E5D-FF55-5F1584F0EFA9}"/>
                    </a:ext>
                  </a:extLst>
                </p:cNvPr>
                <p:cNvSpPr/>
                <p:nvPr/>
              </p:nvSpPr>
              <p:spPr>
                <a:xfrm>
                  <a:off x="7796205" y="2951193"/>
                  <a:ext cx="108841" cy="15063"/>
                </a:xfrm>
                <a:custGeom>
                  <a:avLst/>
                  <a:gdLst>
                    <a:gd name="connsiteX0" fmla="*/ 107804 w 108841"/>
                    <a:gd name="connsiteY0" fmla="*/ 0 h 15063"/>
                    <a:gd name="connsiteX1" fmla="*/ 108574 w 108841"/>
                    <a:gd name="connsiteY1" fmla="*/ 1848 h 15063"/>
                    <a:gd name="connsiteX2" fmla="*/ 108805 w 108841"/>
                    <a:gd name="connsiteY2" fmla="*/ 3850 h 15063"/>
                    <a:gd name="connsiteX3" fmla="*/ 93943 w 108841"/>
                    <a:gd name="connsiteY3" fmla="*/ 9086 h 15063"/>
                    <a:gd name="connsiteX4" fmla="*/ 80622 w 108841"/>
                    <a:gd name="connsiteY4" fmla="*/ 12244 h 15063"/>
                    <a:gd name="connsiteX5" fmla="*/ 62680 w 108841"/>
                    <a:gd name="connsiteY5" fmla="*/ 14631 h 15063"/>
                    <a:gd name="connsiteX6" fmla="*/ 54133 w 108841"/>
                    <a:gd name="connsiteY6" fmla="*/ 15016 h 15063"/>
                    <a:gd name="connsiteX7" fmla="*/ 27028 w 108841"/>
                    <a:gd name="connsiteY7" fmla="*/ 13399 h 15063"/>
                    <a:gd name="connsiteX8" fmla="*/ 12936 w 108841"/>
                    <a:gd name="connsiteY8" fmla="*/ 10934 h 15063"/>
                    <a:gd name="connsiteX9" fmla="*/ 9009 w 108841"/>
                    <a:gd name="connsiteY9" fmla="*/ 10088 h 15063"/>
                    <a:gd name="connsiteX10" fmla="*/ 5467 w 108841"/>
                    <a:gd name="connsiteY10" fmla="*/ 8778 h 15063"/>
                    <a:gd name="connsiteX11" fmla="*/ 0 w 108841"/>
                    <a:gd name="connsiteY11" fmla="*/ 6930 h 15063"/>
                    <a:gd name="connsiteX12" fmla="*/ 1309 w 108841"/>
                    <a:gd name="connsiteY12" fmla="*/ 3619 h 15063"/>
                    <a:gd name="connsiteX13" fmla="*/ 15632 w 108841"/>
                    <a:gd name="connsiteY13" fmla="*/ 7007 h 15063"/>
                    <a:gd name="connsiteX14" fmla="*/ 29415 w 108841"/>
                    <a:gd name="connsiteY14" fmla="*/ 9317 h 15063"/>
                    <a:gd name="connsiteX15" fmla="*/ 43737 w 108841"/>
                    <a:gd name="connsiteY15" fmla="*/ 10626 h 15063"/>
                    <a:gd name="connsiteX16" fmla="*/ 55827 w 108841"/>
                    <a:gd name="connsiteY16" fmla="*/ 10703 h 15063"/>
                    <a:gd name="connsiteX17" fmla="*/ 74616 w 108841"/>
                    <a:gd name="connsiteY17" fmla="*/ 8932 h 15063"/>
                    <a:gd name="connsiteX18" fmla="*/ 81700 w 108841"/>
                    <a:gd name="connsiteY18" fmla="*/ 7623 h 15063"/>
                    <a:gd name="connsiteX19" fmla="*/ 94713 w 108841"/>
                    <a:gd name="connsiteY19" fmla="*/ 4389 h 15063"/>
                    <a:gd name="connsiteX20" fmla="*/ 107958 w 108841"/>
                    <a:gd name="connsiteY20" fmla="*/ 0 h 15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8841" h="15063">
                      <a:moveTo>
                        <a:pt x="107804" y="0"/>
                      </a:moveTo>
                      <a:lnTo>
                        <a:pt x="108574" y="1848"/>
                      </a:lnTo>
                      <a:cubicBezTo>
                        <a:pt x="108574" y="1848"/>
                        <a:pt x="108959" y="3773"/>
                        <a:pt x="108805" y="3850"/>
                      </a:cubicBezTo>
                      <a:cubicBezTo>
                        <a:pt x="103799" y="5852"/>
                        <a:pt x="98871" y="7623"/>
                        <a:pt x="93943" y="9086"/>
                      </a:cubicBezTo>
                      <a:cubicBezTo>
                        <a:pt x="89477" y="10395"/>
                        <a:pt x="85011" y="11396"/>
                        <a:pt x="80622" y="12244"/>
                      </a:cubicBezTo>
                      <a:cubicBezTo>
                        <a:pt x="74616" y="13399"/>
                        <a:pt x="68609" y="14246"/>
                        <a:pt x="62680" y="14631"/>
                      </a:cubicBezTo>
                      <a:cubicBezTo>
                        <a:pt x="59831" y="14862"/>
                        <a:pt x="56982" y="15016"/>
                        <a:pt x="54133" y="15016"/>
                      </a:cubicBezTo>
                      <a:cubicBezTo>
                        <a:pt x="45200" y="15247"/>
                        <a:pt x="36191" y="14631"/>
                        <a:pt x="27028" y="13399"/>
                      </a:cubicBezTo>
                      <a:cubicBezTo>
                        <a:pt x="22408" y="12782"/>
                        <a:pt x="17711" y="11936"/>
                        <a:pt x="12936" y="10934"/>
                      </a:cubicBezTo>
                      <a:cubicBezTo>
                        <a:pt x="11627" y="10626"/>
                        <a:pt x="10318" y="10395"/>
                        <a:pt x="9009" y="10088"/>
                      </a:cubicBezTo>
                      <a:cubicBezTo>
                        <a:pt x="7854" y="9779"/>
                        <a:pt x="6622" y="9086"/>
                        <a:pt x="5467" y="8778"/>
                      </a:cubicBezTo>
                      <a:cubicBezTo>
                        <a:pt x="3619" y="8239"/>
                        <a:pt x="1848" y="7623"/>
                        <a:pt x="0" y="6930"/>
                      </a:cubicBezTo>
                      <a:cubicBezTo>
                        <a:pt x="77" y="6930"/>
                        <a:pt x="1232" y="3619"/>
                        <a:pt x="1309" y="3619"/>
                      </a:cubicBezTo>
                      <a:cubicBezTo>
                        <a:pt x="6160" y="4928"/>
                        <a:pt x="10934" y="6083"/>
                        <a:pt x="15632" y="7007"/>
                      </a:cubicBezTo>
                      <a:cubicBezTo>
                        <a:pt x="20329" y="7931"/>
                        <a:pt x="24872" y="8778"/>
                        <a:pt x="29415" y="9317"/>
                      </a:cubicBezTo>
                      <a:cubicBezTo>
                        <a:pt x="34266" y="9933"/>
                        <a:pt x="39040" y="10395"/>
                        <a:pt x="43737" y="10626"/>
                      </a:cubicBezTo>
                      <a:cubicBezTo>
                        <a:pt x="47819" y="10781"/>
                        <a:pt x="51823" y="10857"/>
                        <a:pt x="55827" y="10703"/>
                      </a:cubicBezTo>
                      <a:cubicBezTo>
                        <a:pt x="62064" y="10472"/>
                        <a:pt x="68301" y="9933"/>
                        <a:pt x="74616" y="8932"/>
                      </a:cubicBezTo>
                      <a:cubicBezTo>
                        <a:pt x="76926" y="8547"/>
                        <a:pt x="79313" y="8162"/>
                        <a:pt x="81700" y="7623"/>
                      </a:cubicBezTo>
                      <a:cubicBezTo>
                        <a:pt x="86012" y="6776"/>
                        <a:pt x="90324" y="5698"/>
                        <a:pt x="94713" y="4389"/>
                      </a:cubicBezTo>
                      <a:cubicBezTo>
                        <a:pt x="99102" y="3157"/>
                        <a:pt x="103491" y="1694"/>
                        <a:pt x="107958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4" name="任意多边形: 形状 2293">
                  <a:extLst>
                    <a:ext uri="{FF2B5EF4-FFF2-40B4-BE49-F238E27FC236}">
                      <a16:creationId xmlns:a16="http://schemas.microsoft.com/office/drawing/2014/main" id="{638A7998-5D78-4B89-CDD5-2174C20FF711}"/>
                    </a:ext>
                  </a:extLst>
                </p:cNvPr>
                <p:cNvSpPr/>
                <p:nvPr/>
              </p:nvSpPr>
              <p:spPr>
                <a:xfrm>
                  <a:off x="7796436" y="2911690"/>
                  <a:ext cx="108539" cy="15688"/>
                </a:xfrm>
                <a:custGeom>
                  <a:avLst/>
                  <a:gdLst>
                    <a:gd name="connsiteX0" fmla="*/ 107573 w 108539"/>
                    <a:gd name="connsiteY0" fmla="*/ 0 h 15688"/>
                    <a:gd name="connsiteX1" fmla="*/ 108343 w 108539"/>
                    <a:gd name="connsiteY1" fmla="*/ 1848 h 15688"/>
                    <a:gd name="connsiteX2" fmla="*/ 108497 w 108539"/>
                    <a:gd name="connsiteY2" fmla="*/ 3850 h 15688"/>
                    <a:gd name="connsiteX3" fmla="*/ 93404 w 108539"/>
                    <a:gd name="connsiteY3" fmla="*/ 9394 h 15688"/>
                    <a:gd name="connsiteX4" fmla="*/ 80083 w 108539"/>
                    <a:gd name="connsiteY4" fmla="*/ 12628 h 15688"/>
                    <a:gd name="connsiteX5" fmla="*/ 62218 w 108539"/>
                    <a:gd name="connsiteY5" fmla="*/ 15170 h 15688"/>
                    <a:gd name="connsiteX6" fmla="*/ 53671 w 108539"/>
                    <a:gd name="connsiteY6" fmla="*/ 15632 h 15688"/>
                    <a:gd name="connsiteX7" fmla="*/ 26643 w 108539"/>
                    <a:gd name="connsiteY7" fmla="*/ 14168 h 15688"/>
                    <a:gd name="connsiteX8" fmla="*/ 12551 w 108539"/>
                    <a:gd name="connsiteY8" fmla="*/ 11781 h 15688"/>
                    <a:gd name="connsiteX9" fmla="*/ 8624 w 108539"/>
                    <a:gd name="connsiteY9" fmla="*/ 10934 h 15688"/>
                    <a:gd name="connsiteX10" fmla="*/ 5159 w 108539"/>
                    <a:gd name="connsiteY10" fmla="*/ 9548 h 15688"/>
                    <a:gd name="connsiteX11" fmla="*/ 0 w 108539"/>
                    <a:gd name="connsiteY11" fmla="*/ 7777 h 15688"/>
                    <a:gd name="connsiteX12" fmla="*/ 1386 w 108539"/>
                    <a:gd name="connsiteY12" fmla="*/ 4543 h 15688"/>
                    <a:gd name="connsiteX13" fmla="*/ 15708 w 108539"/>
                    <a:gd name="connsiteY13" fmla="*/ 7854 h 15688"/>
                    <a:gd name="connsiteX14" fmla="*/ 29415 w 108539"/>
                    <a:gd name="connsiteY14" fmla="*/ 10087 h 15688"/>
                    <a:gd name="connsiteX15" fmla="*/ 43737 w 108539"/>
                    <a:gd name="connsiteY15" fmla="*/ 11242 h 15688"/>
                    <a:gd name="connsiteX16" fmla="*/ 55750 w 108539"/>
                    <a:gd name="connsiteY16" fmla="*/ 11242 h 15688"/>
                    <a:gd name="connsiteX17" fmla="*/ 74461 w 108539"/>
                    <a:gd name="connsiteY17" fmla="*/ 9317 h 15688"/>
                    <a:gd name="connsiteX18" fmla="*/ 81469 w 108539"/>
                    <a:gd name="connsiteY18" fmla="*/ 8008 h 15688"/>
                    <a:gd name="connsiteX19" fmla="*/ 94405 w 108539"/>
                    <a:gd name="connsiteY19" fmla="*/ 4697 h 15688"/>
                    <a:gd name="connsiteX20" fmla="*/ 107573 w 108539"/>
                    <a:gd name="connsiteY20" fmla="*/ 231 h 15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8539" h="15688">
                      <a:moveTo>
                        <a:pt x="107573" y="0"/>
                      </a:moveTo>
                      <a:lnTo>
                        <a:pt x="108343" y="1848"/>
                      </a:lnTo>
                      <a:cubicBezTo>
                        <a:pt x="108343" y="1848"/>
                        <a:pt x="108651" y="3773"/>
                        <a:pt x="108497" y="3850"/>
                      </a:cubicBezTo>
                      <a:cubicBezTo>
                        <a:pt x="103414" y="6006"/>
                        <a:pt x="98409" y="7854"/>
                        <a:pt x="93404" y="9394"/>
                      </a:cubicBezTo>
                      <a:cubicBezTo>
                        <a:pt x="88938" y="10703"/>
                        <a:pt x="84472" y="11704"/>
                        <a:pt x="80083" y="12628"/>
                      </a:cubicBezTo>
                      <a:cubicBezTo>
                        <a:pt x="74076" y="13783"/>
                        <a:pt x="68147" y="14630"/>
                        <a:pt x="62218" y="15170"/>
                      </a:cubicBezTo>
                      <a:cubicBezTo>
                        <a:pt x="59369" y="15401"/>
                        <a:pt x="56520" y="15554"/>
                        <a:pt x="53671" y="15632"/>
                      </a:cubicBezTo>
                      <a:cubicBezTo>
                        <a:pt x="44738" y="15863"/>
                        <a:pt x="35806" y="15401"/>
                        <a:pt x="26643" y="14168"/>
                      </a:cubicBezTo>
                      <a:cubicBezTo>
                        <a:pt x="22023" y="13552"/>
                        <a:pt x="17326" y="12782"/>
                        <a:pt x="12551" y="11781"/>
                      </a:cubicBezTo>
                      <a:cubicBezTo>
                        <a:pt x="11242" y="11550"/>
                        <a:pt x="9933" y="11242"/>
                        <a:pt x="8624" y="10934"/>
                      </a:cubicBezTo>
                      <a:cubicBezTo>
                        <a:pt x="7469" y="10626"/>
                        <a:pt x="6314" y="9856"/>
                        <a:pt x="5159" y="9548"/>
                      </a:cubicBezTo>
                      <a:cubicBezTo>
                        <a:pt x="3465" y="9009"/>
                        <a:pt x="1694" y="8393"/>
                        <a:pt x="0" y="7777"/>
                      </a:cubicBezTo>
                      <a:cubicBezTo>
                        <a:pt x="154" y="7777"/>
                        <a:pt x="1232" y="4543"/>
                        <a:pt x="1386" y="4543"/>
                      </a:cubicBezTo>
                      <a:cubicBezTo>
                        <a:pt x="6237" y="5852"/>
                        <a:pt x="11011" y="6930"/>
                        <a:pt x="15708" y="7854"/>
                      </a:cubicBezTo>
                      <a:cubicBezTo>
                        <a:pt x="20406" y="8778"/>
                        <a:pt x="24949" y="9548"/>
                        <a:pt x="29415" y="10087"/>
                      </a:cubicBezTo>
                      <a:cubicBezTo>
                        <a:pt x="34266" y="10703"/>
                        <a:pt x="38963" y="11088"/>
                        <a:pt x="43737" y="11242"/>
                      </a:cubicBezTo>
                      <a:cubicBezTo>
                        <a:pt x="47742" y="11396"/>
                        <a:pt x="51823" y="11396"/>
                        <a:pt x="55750" y="11242"/>
                      </a:cubicBezTo>
                      <a:cubicBezTo>
                        <a:pt x="61987" y="11011"/>
                        <a:pt x="68224" y="10318"/>
                        <a:pt x="74461" y="9317"/>
                      </a:cubicBezTo>
                      <a:cubicBezTo>
                        <a:pt x="76772" y="8932"/>
                        <a:pt x="79159" y="8470"/>
                        <a:pt x="81469" y="8008"/>
                      </a:cubicBezTo>
                      <a:cubicBezTo>
                        <a:pt x="85781" y="7084"/>
                        <a:pt x="90016" y="6006"/>
                        <a:pt x="94405" y="4697"/>
                      </a:cubicBezTo>
                      <a:cubicBezTo>
                        <a:pt x="98794" y="3388"/>
                        <a:pt x="103183" y="1925"/>
                        <a:pt x="107573" y="231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5" name="任意多边形: 形状 2294">
                  <a:extLst>
                    <a:ext uri="{FF2B5EF4-FFF2-40B4-BE49-F238E27FC236}">
                      <a16:creationId xmlns:a16="http://schemas.microsoft.com/office/drawing/2014/main" id="{DA26A05C-1BF2-63C6-A892-6A2E399DFDAF}"/>
                    </a:ext>
                  </a:extLst>
                </p:cNvPr>
                <p:cNvSpPr/>
                <p:nvPr/>
              </p:nvSpPr>
              <p:spPr>
                <a:xfrm>
                  <a:off x="7796667" y="2872188"/>
                  <a:ext cx="108291" cy="16340"/>
                </a:xfrm>
                <a:custGeom>
                  <a:avLst/>
                  <a:gdLst>
                    <a:gd name="connsiteX0" fmla="*/ 107342 w 108291"/>
                    <a:gd name="connsiteY0" fmla="*/ 0 h 16340"/>
                    <a:gd name="connsiteX1" fmla="*/ 108189 w 108291"/>
                    <a:gd name="connsiteY1" fmla="*/ 1925 h 16340"/>
                    <a:gd name="connsiteX2" fmla="*/ 108189 w 108291"/>
                    <a:gd name="connsiteY2" fmla="*/ 4004 h 16340"/>
                    <a:gd name="connsiteX3" fmla="*/ 92788 w 108291"/>
                    <a:gd name="connsiteY3" fmla="*/ 9856 h 16340"/>
                    <a:gd name="connsiteX4" fmla="*/ 79544 w 108291"/>
                    <a:gd name="connsiteY4" fmla="*/ 13090 h 16340"/>
                    <a:gd name="connsiteX5" fmla="*/ 61679 w 108291"/>
                    <a:gd name="connsiteY5" fmla="*/ 15708 h 16340"/>
                    <a:gd name="connsiteX6" fmla="*/ 53209 w 108291"/>
                    <a:gd name="connsiteY6" fmla="*/ 16247 h 16340"/>
                    <a:gd name="connsiteX7" fmla="*/ 26258 w 108291"/>
                    <a:gd name="connsiteY7" fmla="*/ 14939 h 16340"/>
                    <a:gd name="connsiteX8" fmla="*/ 12166 w 108291"/>
                    <a:gd name="connsiteY8" fmla="*/ 12628 h 16340"/>
                    <a:gd name="connsiteX9" fmla="*/ 8239 w 108291"/>
                    <a:gd name="connsiteY9" fmla="*/ 11781 h 16340"/>
                    <a:gd name="connsiteX10" fmla="*/ 4851 w 108291"/>
                    <a:gd name="connsiteY10" fmla="*/ 10318 h 16340"/>
                    <a:gd name="connsiteX11" fmla="*/ 0 w 108291"/>
                    <a:gd name="connsiteY11" fmla="*/ 8547 h 16340"/>
                    <a:gd name="connsiteX12" fmla="*/ 1463 w 108291"/>
                    <a:gd name="connsiteY12" fmla="*/ 5390 h 16340"/>
                    <a:gd name="connsiteX13" fmla="*/ 15786 w 108291"/>
                    <a:gd name="connsiteY13" fmla="*/ 8547 h 16340"/>
                    <a:gd name="connsiteX14" fmla="*/ 29492 w 108291"/>
                    <a:gd name="connsiteY14" fmla="*/ 10626 h 16340"/>
                    <a:gd name="connsiteX15" fmla="*/ 43737 w 108291"/>
                    <a:gd name="connsiteY15" fmla="*/ 11627 h 16340"/>
                    <a:gd name="connsiteX16" fmla="*/ 55750 w 108291"/>
                    <a:gd name="connsiteY16" fmla="*/ 11550 h 16340"/>
                    <a:gd name="connsiteX17" fmla="*/ 74385 w 108291"/>
                    <a:gd name="connsiteY17" fmla="*/ 9471 h 16340"/>
                    <a:gd name="connsiteX18" fmla="*/ 81392 w 108291"/>
                    <a:gd name="connsiteY18" fmla="*/ 8085 h 16340"/>
                    <a:gd name="connsiteX19" fmla="*/ 94251 w 108291"/>
                    <a:gd name="connsiteY19" fmla="*/ 4697 h 16340"/>
                    <a:gd name="connsiteX20" fmla="*/ 107342 w 108291"/>
                    <a:gd name="connsiteY20" fmla="*/ 77 h 16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8291" h="16340">
                      <a:moveTo>
                        <a:pt x="107342" y="0"/>
                      </a:moveTo>
                      <a:lnTo>
                        <a:pt x="108189" y="1925"/>
                      </a:lnTo>
                      <a:cubicBezTo>
                        <a:pt x="108189" y="1925"/>
                        <a:pt x="108420" y="3850"/>
                        <a:pt x="108189" y="4004"/>
                      </a:cubicBezTo>
                      <a:cubicBezTo>
                        <a:pt x="103029" y="6237"/>
                        <a:pt x="97947" y="8239"/>
                        <a:pt x="92788" y="9856"/>
                      </a:cubicBezTo>
                      <a:cubicBezTo>
                        <a:pt x="88322" y="11165"/>
                        <a:pt x="83933" y="12243"/>
                        <a:pt x="79544" y="13090"/>
                      </a:cubicBezTo>
                      <a:cubicBezTo>
                        <a:pt x="73537" y="14322"/>
                        <a:pt x="67608" y="15170"/>
                        <a:pt x="61679" y="15708"/>
                      </a:cubicBezTo>
                      <a:cubicBezTo>
                        <a:pt x="58830" y="15940"/>
                        <a:pt x="55981" y="16094"/>
                        <a:pt x="53209" y="16247"/>
                      </a:cubicBezTo>
                      <a:cubicBezTo>
                        <a:pt x="44276" y="16556"/>
                        <a:pt x="35344" y="16094"/>
                        <a:pt x="26258" y="14939"/>
                      </a:cubicBezTo>
                      <a:cubicBezTo>
                        <a:pt x="21638" y="14322"/>
                        <a:pt x="16941" y="13552"/>
                        <a:pt x="12166" y="12628"/>
                      </a:cubicBezTo>
                      <a:cubicBezTo>
                        <a:pt x="10857" y="12397"/>
                        <a:pt x="9548" y="12089"/>
                        <a:pt x="8239" y="11781"/>
                      </a:cubicBezTo>
                      <a:cubicBezTo>
                        <a:pt x="7161" y="11473"/>
                        <a:pt x="6006" y="10626"/>
                        <a:pt x="4851" y="10318"/>
                      </a:cubicBezTo>
                      <a:cubicBezTo>
                        <a:pt x="3234" y="9779"/>
                        <a:pt x="1617" y="9163"/>
                        <a:pt x="0" y="8547"/>
                      </a:cubicBezTo>
                      <a:cubicBezTo>
                        <a:pt x="154" y="8547"/>
                        <a:pt x="1309" y="5390"/>
                        <a:pt x="1463" y="5390"/>
                      </a:cubicBezTo>
                      <a:cubicBezTo>
                        <a:pt x="6314" y="6622"/>
                        <a:pt x="11088" y="7700"/>
                        <a:pt x="15786" y="8547"/>
                      </a:cubicBezTo>
                      <a:cubicBezTo>
                        <a:pt x="20483" y="9394"/>
                        <a:pt x="24949" y="10087"/>
                        <a:pt x="29492" y="10626"/>
                      </a:cubicBezTo>
                      <a:cubicBezTo>
                        <a:pt x="34266" y="11165"/>
                        <a:pt x="39040" y="11550"/>
                        <a:pt x="43737" y="11627"/>
                      </a:cubicBezTo>
                      <a:cubicBezTo>
                        <a:pt x="47742" y="11781"/>
                        <a:pt x="51746" y="11704"/>
                        <a:pt x="55750" y="11550"/>
                      </a:cubicBezTo>
                      <a:cubicBezTo>
                        <a:pt x="61987" y="11242"/>
                        <a:pt x="68147" y="10549"/>
                        <a:pt x="74385" y="9471"/>
                      </a:cubicBezTo>
                      <a:cubicBezTo>
                        <a:pt x="76695" y="9086"/>
                        <a:pt x="79005" y="8624"/>
                        <a:pt x="81392" y="8085"/>
                      </a:cubicBezTo>
                      <a:cubicBezTo>
                        <a:pt x="85627" y="7161"/>
                        <a:pt x="89939" y="6006"/>
                        <a:pt x="94251" y="4697"/>
                      </a:cubicBezTo>
                      <a:cubicBezTo>
                        <a:pt x="98563" y="3388"/>
                        <a:pt x="102952" y="1848"/>
                        <a:pt x="107342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6" name="任意多边形: 形状 2295">
                  <a:extLst>
                    <a:ext uri="{FF2B5EF4-FFF2-40B4-BE49-F238E27FC236}">
                      <a16:creationId xmlns:a16="http://schemas.microsoft.com/office/drawing/2014/main" id="{E73819F3-5EA0-2696-178C-803E77BF11C4}"/>
                    </a:ext>
                  </a:extLst>
                </p:cNvPr>
                <p:cNvSpPr/>
                <p:nvPr/>
              </p:nvSpPr>
              <p:spPr>
                <a:xfrm>
                  <a:off x="7796975" y="2832532"/>
                  <a:ext cx="108026" cy="16853"/>
                </a:xfrm>
                <a:custGeom>
                  <a:avLst/>
                  <a:gdLst>
                    <a:gd name="connsiteX0" fmla="*/ 107034 w 108026"/>
                    <a:gd name="connsiteY0" fmla="*/ 77 h 16853"/>
                    <a:gd name="connsiteX1" fmla="*/ 107958 w 108026"/>
                    <a:gd name="connsiteY1" fmla="*/ 2002 h 16853"/>
                    <a:gd name="connsiteX2" fmla="*/ 107958 w 108026"/>
                    <a:gd name="connsiteY2" fmla="*/ 4081 h 16853"/>
                    <a:gd name="connsiteX3" fmla="*/ 92326 w 108026"/>
                    <a:gd name="connsiteY3" fmla="*/ 10164 h 16853"/>
                    <a:gd name="connsiteX4" fmla="*/ 79082 w 108026"/>
                    <a:gd name="connsiteY4" fmla="*/ 13475 h 16853"/>
                    <a:gd name="connsiteX5" fmla="*/ 61294 w 108026"/>
                    <a:gd name="connsiteY5" fmla="*/ 16170 h 16853"/>
                    <a:gd name="connsiteX6" fmla="*/ 52824 w 108026"/>
                    <a:gd name="connsiteY6" fmla="*/ 16709 h 16853"/>
                    <a:gd name="connsiteX7" fmla="*/ 25873 w 108026"/>
                    <a:gd name="connsiteY7" fmla="*/ 15554 h 16853"/>
                    <a:gd name="connsiteX8" fmla="*/ 11782 w 108026"/>
                    <a:gd name="connsiteY8" fmla="*/ 13321 h 16853"/>
                    <a:gd name="connsiteX9" fmla="*/ 7854 w 108026"/>
                    <a:gd name="connsiteY9" fmla="*/ 12551 h 16853"/>
                    <a:gd name="connsiteX10" fmla="*/ 4543 w 108026"/>
                    <a:gd name="connsiteY10" fmla="*/ 11011 h 16853"/>
                    <a:gd name="connsiteX11" fmla="*/ 0 w 108026"/>
                    <a:gd name="connsiteY11" fmla="*/ 9317 h 16853"/>
                    <a:gd name="connsiteX12" fmla="*/ 1463 w 108026"/>
                    <a:gd name="connsiteY12" fmla="*/ 6237 h 16853"/>
                    <a:gd name="connsiteX13" fmla="*/ 15786 w 108026"/>
                    <a:gd name="connsiteY13" fmla="*/ 9240 h 16853"/>
                    <a:gd name="connsiteX14" fmla="*/ 29492 w 108026"/>
                    <a:gd name="connsiteY14" fmla="*/ 11242 h 16853"/>
                    <a:gd name="connsiteX15" fmla="*/ 43738 w 108026"/>
                    <a:gd name="connsiteY15" fmla="*/ 12166 h 16853"/>
                    <a:gd name="connsiteX16" fmla="*/ 55673 w 108026"/>
                    <a:gd name="connsiteY16" fmla="*/ 11935 h 16853"/>
                    <a:gd name="connsiteX17" fmla="*/ 74230 w 108026"/>
                    <a:gd name="connsiteY17" fmla="*/ 9702 h 16853"/>
                    <a:gd name="connsiteX18" fmla="*/ 81161 w 108026"/>
                    <a:gd name="connsiteY18" fmla="*/ 8239 h 16853"/>
                    <a:gd name="connsiteX19" fmla="*/ 93943 w 108026"/>
                    <a:gd name="connsiteY19" fmla="*/ 4697 h 16853"/>
                    <a:gd name="connsiteX20" fmla="*/ 107034 w 108026"/>
                    <a:gd name="connsiteY20" fmla="*/ 0 h 16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8026" h="16853">
                      <a:moveTo>
                        <a:pt x="107034" y="77"/>
                      </a:moveTo>
                      <a:lnTo>
                        <a:pt x="107958" y="2002"/>
                      </a:lnTo>
                      <a:cubicBezTo>
                        <a:pt x="107958" y="2002"/>
                        <a:pt x="108112" y="3927"/>
                        <a:pt x="107958" y="4081"/>
                      </a:cubicBezTo>
                      <a:cubicBezTo>
                        <a:pt x="102722" y="6468"/>
                        <a:pt x="97485" y="8547"/>
                        <a:pt x="92326" y="10164"/>
                      </a:cubicBezTo>
                      <a:cubicBezTo>
                        <a:pt x="87937" y="11550"/>
                        <a:pt x="83471" y="12551"/>
                        <a:pt x="79082" y="13475"/>
                      </a:cubicBezTo>
                      <a:cubicBezTo>
                        <a:pt x="73152" y="14707"/>
                        <a:pt x="67223" y="15632"/>
                        <a:pt x="61294" y="16170"/>
                      </a:cubicBezTo>
                      <a:cubicBezTo>
                        <a:pt x="58445" y="16401"/>
                        <a:pt x="55673" y="16632"/>
                        <a:pt x="52824" y="16709"/>
                      </a:cubicBezTo>
                      <a:cubicBezTo>
                        <a:pt x="43892" y="17095"/>
                        <a:pt x="34959" y="16709"/>
                        <a:pt x="25873" y="15554"/>
                      </a:cubicBezTo>
                      <a:cubicBezTo>
                        <a:pt x="21253" y="15015"/>
                        <a:pt x="16556" y="14245"/>
                        <a:pt x="11782" y="13321"/>
                      </a:cubicBezTo>
                      <a:cubicBezTo>
                        <a:pt x="10472" y="13090"/>
                        <a:pt x="9163" y="12782"/>
                        <a:pt x="7854" y="12551"/>
                      </a:cubicBezTo>
                      <a:cubicBezTo>
                        <a:pt x="6776" y="12243"/>
                        <a:pt x="5698" y="11319"/>
                        <a:pt x="4543" y="11011"/>
                      </a:cubicBezTo>
                      <a:cubicBezTo>
                        <a:pt x="3080" y="10472"/>
                        <a:pt x="1540" y="9933"/>
                        <a:pt x="0" y="9317"/>
                      </a:cubicBezTo>
                      <a:cubicBezTo>
                        <a:pt x="154" y="9317"/>
                        <a:pt x="1309" y="6237"/>
                        <a:pt x="1463" y="6237"/>
                      </a:cubicBezTo>
                      <a:cubicBezTo>
                        <a:pt x="6314" y="7392"/>
                        <a:pt x="11088" y="8393"/>
                        <a:pt x="15786" y="9240"/>
                      </a:cubicBezTo>
                      <a:cubicBezTo>
                        <a:pt x="20483" y="10087"/>
                        <a:pt x="24949" y="10703"/>
                        <a:pt x="29492" y="11242"/>
                      </a:cubicBezTo>
                      <a:cubicBezTo>
                        <a:pt x="34266" y="11781"/>
                        <a:pt x="39040" y="12089"/>
                        <a:pt x="43738" y="12166"/>
                      </a:cubicBezTo>
                      <a:cubicBezTo>
                        <a:pt x="47742" y="12243"/>
                        <a:pt x="51746" y="12166"/>
                        <a:pt x="55673" y="11935"/>
                      </a:cubicBezTo>
                      <a:cubicBezTo>
                        <a:pt x="61910" y="11550"/>
                        <a:pt x="68070" y="10857"/>
                        <a:pt x="74230" y="9702"/>
                      </a:cubicBezTo>
                      <a:cubicBezTo>
                        <a:pt x="76541" y="9240"/>
                        <a:pt x="78851" y="8778"/>
                        <a:pt x="81161" y="8239"/>
                      </a:cubicBezTo>
                      <a:cubicBezTo>
                        <a:pt x="85396" y="7238"/>
                        <a:pt x="89631" y="6083"/>
                        <a:pt x="93943" y="4697"/>
                      </a:cubicBezTo>
                      <a:cubicBezTo>
                        <a:pt x="98255" y="3311"/>
                        <a:pt x="102567" y="1771"/>
                        <a:pt x="107034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7" name="任意多边形: 形状 2296">
                  <a:extLst>
                    <a:ext uri="{FF2B5EF4-FFF2-40B4-BE49-F238E27FC236}">
                      <a16:creationId xmlns:a16="http://schemas.microsoft.com/office/drawing/2014/main" id="{AAF244A6-8E60-D631-066E-09E977E61C25}"/>
                    </a:ext>
                  </a:extLst>
                </p:cNvPr>
                <p:cNvSpPr/>
                <p:nvPr/>
              </p:nvSpPr>
              <p:spPr>
                <a:xfrm>
                  <a:off x="7797206" y="2793106"/>
                  <a:ext cx="107649" cy="17395"/>
                </a:xfrm>
                <a:custGeom>
                  <a:avLst/>
                  <a:gdLst>
                    <a:gd name="connsiteX0" fmla="*/ 106725 w 107649"/>
                    <a:gd name="connsiteY0" fmla="*/ 0 h 17395"/>
                    <a:gd name="connsiteX1" fmla="*/ 107650 w 107649"/>
                    <a:gd name="connsiteY1" fmla="*/ 2002 h 17395"/>
                    <a:gd name="connsiteX2" fmla="*/ 107496 w 107649"/>
                    <a:gd name="connsiteY2" fmla="*/ 4081 h 17395"/>
                    <a:gd name="connsiteX3" fmla="*/ 91633 w 107649"/>
                    <a:gd name="connsiteY3" fmla="*/ 10472 h 17395"/>
                    <a:gd name="connsiteX4" fmla="*/ 78466 w 107649"/>
                    <a:gd name="connsiteY4" fmla="*/ 13861 h 17395"/>
                    <a:gd name="connsiteX5" fmla="*/ 60755 w 107649"/>
                    <a:gd name="connsiteY5" fmla="*/ 16633 h 17395"/>
                    <a:gd name="connsiteX6" fmla="*/ 52285 w 107649"/>
                    <a:gd name="connsiteY6" fmla="*/ 17249 h 17395"/>
                    <a:gd name="connsiteX7" fmla="*/ 25411 w 107649"/>
                    <a:gd name="connsiteY7" fmla="*/ 16248 h 17395"/>
                    <a:gd name="connsiteX8" fmla="*/ 11319 w 107649"/>
                    <a:gd name="connsiteY8" fmla="*/ 14169 h 17395"/>
                    <a:gd name="connsiteX9" fmla="*/ 7392 w 107649"/>
                    <a:gd name="connsiteY9" fmla="*/ 13399 h 17395"/>
                    <a:gd name="connsiteX10" fmla="*/ 4235 w 107649"/>
                    <a:gd name="connsiteY10" fmla="*/ 11781 h 17395"/>
                    <a:gd name="connsiteX11" fmla="*/ 0 w 107649"/>
                    <a:gd name="connsiteY11" fmla="*/ 10087 h 17395"/>
                    <a:gd name="connsiteX12" fmla="*/ 1540 w 107649"/>
                    <a:gd name="connsiteY12" fmla="*/ 7084 h 17395"/>
                    <a:gd name="connsiteX13" fmla="*/ 15863 w 107649"/>
                    <a:gd name="connsiteY13" fmla="*/ 10010 h 17395"/>
                    <a:gd name="connsiteX14" fmla="*/ 29492 w 107649"/>
                    <a:gd name="connsiteY14" fmla="*/ 11858 h 17395"/>
                    <a:gd name="connsiteX15" fmla="*/ 43660 w 107649"/>
                    <a:gd name="connsiteY15" fmla="*/ 12629 h 17395"/>
                    <a:gd name="connsiteX16" fmla="*/ 55596 w 107649"/>
                    <a:gd name="connsiteY16" fmla="*/ 12320 h 17395"/>
                    <a:gd name="connsiteX17" fmla="*/ 74153 w 107649"/>
                    <a:gd name="connsiteY17" fmla="*/ 9933 h 17395"/>
                    <a:gd name="connsiteX18" fmla="*/ 81084 w 107649"/>
                    <a:gd name="connsiteY18" fmla="*/ 8470 h 17395"/>
                    <a:gd name="connsiteX19" fmla="*/ 93789 w 107649"/>
                    <a:gd name="connsiteY19" fmla="*/ 4851 h 17395"/>
                    <a:gd name="connsiteX20" fmla="*/ 106803 w 107649"/>
                    <a:gd name="connsiteY20" fmla="*/ 0 h 17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7649" h="17395">
                      <a:moveTo>
                        <a:pt x="106725" y="0"/>
                      </a:moveTo>
                      <a:lnTo>
                        <a:pt x="107650" y="2002"/>
                      </a:lnTo>
                      <a:cubicBezTo>
                        <a:pt x="107650" y="2002"/>
                        <a:pt x="107650" y="3927"/>
                        <a:pt x="107496" y="4081"/>
                      </a:cubicBezTo>
                      <a:cubicBezTo>
                        <a:pt x="102182" y="6622"/>
                        <a:pt x="96869" y="8778"/>
                        <a:pt x="91633" y="10472"/>
                      </a:cubicBezTo>
                      <a:cubicBezTo>
                        <a:pt x="87244" y="11858"/>
                        <a:pt x="82855" y="12937"/>
                        <a:pt x="78466" y="13861"/>
                      </a:cubicBezTo>
                      <a:cubicBezTo>
                        <a:pt x="72536" y="15170"/>
                        <a:pt x="66607" y="16094"/>
                        <a:pt x="60755" y="16633"/>
                      </a:cubicBezTo>
                      <a:cubicBezTo>
                        <a:pt x="57906" y="16941"/>
                        <a:pt x="55134" y="17095"/>
                        <a:pt x="52285" y="17249"/>
                      </a:cubicBezTo>
                      <a:cubicBezTo>
                        <a:pt x="43352" y="17634"/>
                        <a:pt x="34420" y="17249"/>
                        <a:pt x="25411" y="16248"/>
                      </a:cubicBezTo>
                      <a:cubicBezTo>
                        <a:pt x="20791" y="15709"/>
                        <a:pt x="16094" y="15016"/>
                        <a:pt x="11319" y="14169"/>
                      </a:cubicBezTo>
                      <a:cubicBezTo>
                        <a:pt x="10010" y="13937"/>
                        <a:pt x="8701" y="13706"/>
                        <a:pt x="7392" y="13399"/>
                      </a:cubicBezTo>
                      <a:cubicBezTo>
                        <a:pt x="6314" y="13091"/>
                        <a:pt x="5236" y="12089"/>
                        <a:pt x="4235" y="11781"/>
                      </a:cubicBezTo>
                      <a:cubicBezTo>
                        <a:pt x="2849" y="11243"/>
                        <a:pt x="1463" y="10703"/>
                        <a:pt x="0" y="10087"/>
                      </a:cubicBezTo>
                      <a:cubicBezTo>
                        <a:pt x="231" y="10087"/>
                        <a:pt x="1309" y="7084"/>
                        <a:pt x="1540" y="7084"/>
                      </a:cubicBezTo>
                      <a:cubicBezTo>
                        <a:pt x="6391" y="8239"/>
                        <a:pt x="11088" y="9163"/>
                        <a:pt x="15863" y="10010"/>
                      </a:cubicBezTo>
                      <a:cubicBezTo>
                        <a:pt x="20637" y="10857"/>
                        <a:pt x="25026" y="11396"/>
                        <a:pt x="29492" y="11858"/>
                      </a:cubicBezTo>
                      <a:cubicBezTo>
                        <a:pt x="34266" y="12320"/>
                        <a:pt x="38963" y="12551"/>
                        <a:pt x="43660" y="12629"/>
                      </a:cubicBezTo>
                      <a:cubicBezTo>
                        <a:pt x="47664" y="12629"/>
                        <a:pt x="51592" y="12629"/>
                        <a:pt x="55596" y="12320"/>
                      </a:cubicBezTo>
                      <a:cubicBezTo>
                        <a:pt x="61756" y="11936"/>
                        <a:pt x="67916" y="11088"/>
                        <a:pt x="74153" y="9933"/>
                      </a:cubicBezTo>
                      <a:cubicBezTo>
                        <a:pt x="76464" y="9471"/>
                        <a:pt x="78774" y="9009"/>
                        <a:pt x="81084" y="8470"/>
                      </a:cubicBezTo>
                      <a:cubicBezTo>
                        <a:pt x="85319" y="7469"/>
                        <a:pt x="89554" y="6237"/>
                        <a:pt x="93789" y="4851"/>
                      </a:cubicBezTo>
                      <a:cubicBezTo>
                        <a:pt x="98101" y="3465"/>
                        <a:pt x="102413" y="1848"/>
                        <a:pt x="10680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8" name="任意多边形: 形状 2297">
                  <a:extLst>
                    <a:ext uri="{FF2B5EF4-FFF2-40B4-BE49-F238E27FC236}">
                      <a16:creationId xmlns:a16="http://schemas.microsoft.com/office/drawing/2014/main" id="{8E34545B-FF9D-B3CB-47E6-48FD3DDB99CD}"/>
                    </a:ext>
                  </a:extLst>
                </p:cNvPr>
                <p:cNvSpPr/>
                <p:nvPr/>
              </p:nvSpPr>
              <p:spPr>
                <a:xfrm>
                  <a:off x="7797437" y="2753527"/>
                  <a:ext cx="107495" cy="17997"/>
                </a:xfrm>
                <a:custGeom>
                  <a:avLst/>
                  <a:gdLst>
                    <a:gd name="connsiteX0" fmla="*/ 106494 w 107495"/>
                    <a:gd name="connsiteY0" fmla="*/ 0 h 17997"/>
                    <a:gd name="connsiteX1" fmla="*/ 107496 w 107495"/>
                    <a:gd name="connsiteY1" fmla="*/ 2002 h 17997"/>
                    <a:gd name="connsiteX2" fmla="*/ 107265 w 107495"/>
                    <a:gd name="connsiteY2" fmla="*/ 4158 h 17997"/>
                    <a:gd name="connsiteX3" fmla="*/ 91094 w 107495"/>
                    <a:gd name="connsiteY3" fmla="*/ 10857 h 17997"/>
                    <a:gd name="connsiteX4" fmla="*/ 77927 w 107495"/>
                    <a:gd name="connsiteY4" fmla="*/ 14322 h 17997"/>
                    <a:gd name="connsiteX5" fmla="*/ 60216 w 107495"/>
                    <a:gd name="connsiteY5" fmla="*/ 17172 h 17997"/>
                    <a:gd name="connsiteX6" fmla="*/ 51746 w 107495"/>
                    <a:gd name="connsiteY6" fmla="*/ 17788 h 17997"/>
                    <a:gd name="connsiteX7" fmla="*/ 24872 w 107495"/>
                    <a:gd name="connsiteY7" fmla="*/ 16940 h 17997"/>
                    <a:gd name="connsiteX8" fmla="*/ 10857 w 107495"/>
                    <a:gd name="connsiteY8" fmla="*/ 14939 h 17997"/>
                    <a:gd name="connsiteX9" fmla="*/ 6930 w 107495"/>
                    <a:gd name="connsiteY9" fmla="*/ 14246 h 17997"/>
                    <a:gd name="connsiteX10" fmla="*/ 3850 w 107495"/>
                    <a:gd name="connsiteY10" fmla="*/ 12551 h 17997"/>
                    <a:gd name="connsiteX11" fmla="*/ 0 w 107495"/>
                    <a:gd name="connsiteY11" fmla="*/ 10934 h 17997"/>
                    <a:gd name="connsiteX12" fmla="*/ 1617 w 107495"/>
                    <a:gd name="connsiteY12" fmla="*/ 8008 h 17997"/>
                    <a:gd name="connsiteX13" fmla="*/ 15863 w 107495"/>
                    <a:gd name="connsiteY13" fmla="*/ 10780 h 17997"/>
                    <a:gd name="connsiteX14" fmla="*/ 29492 w 107495"/>
                    <a:gd name="connsiteY14" fmla="*/ 12474 h 17997"/>
                    <a:gd name="connsiteX15" fmla="*/ 43660 w 107495"/>
                    <a:gd name="connsiteY15" fmla="*/ 13167 h 17997"/>
                    <a:gd name="connsiteX16" fmla="*/ 55519 w 107495"/>
                    <a:gd name="connsiteY16" fmla="*/ 12782 h 17997"/>
                    <a:gd name="connsiteX17" fmla="*/ 73999 w 107495"/>
                    <a:gd name="connsiteY17" fmla="*/ 10241 h 17997"/>
                    <a:gd name="connsiteX18" fmla="*/ 80853 w 107495"/>
                    <a:gd name="connsiteY18" fmla="*/ 8701 h 17997"/>
                    <a:gd name="connsiteX19" fmla="*/ 93481 w 107495"/>
                    <a:gd name="connsiteY19" fmla="*/ 5005 h 17997"/>
                    <a:gd name="connsiteX20" fmla="*/ 106418 w 107495"/>
                    <a:gd name="connsiteY20" fmla="*/ 77 h 17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7495" h="17997">
                      <a:moveTo>
                        <a:pt x="106494" y="0"/>
                      </a:moveTo>
                      <a:lnTo>
                        <a:pt x="107496" y="2002"/>
                      </a:lnTo>
                      <a:cubicBezTo>
                        <a:pt x="107496" y="2002"/>
                        <a:pt x="107496" y="3927"/>
                        <a:pt x="107265" y="4158"/>
                      </a:cubicBezTo>
                      <a:cubicBezTo>
                        <a:pt x="101874" y="6776"/>
                        <a:pt x="96484" y="9086"/>
                        <a:pt x="91094" y="10857"/>
                      </a:cubicBezTo>
                      <a:cubicBezTo>
                        <a:pt x="86705" y="12320"/>
                        <a:pt x="82316" y="13398"/>
                        <a:pt x="77927" y="14322"/>
                      </a:cubicBezTo>
                      <a:cubicBezTo>
                        <a:pt x="71997" y="15632"/>
                        <a:pt x="66145" y="16556"/>
                        <a:pt x="60216" y="17172"/>
                      </a:cubicBezTo>
                      <a:cubicBezTo>
                        <a:pt x="57367" y="17480"/>
                        <a:pt x="54595" y="17710"/>
                        <a:pt x="51746" y="17788"/>
                      </a:cubicBezTo>
                      <a:cubicBezTo>
                        <a:pt x="42813" y="18250"/>
                        <a:pt x="33958" y="17941"/>
                        <a:pt x="24872" y="16940"/>
                      </a:cubicBezTo>
                      <a:cubicBezTo>
                        <a:pt x="20252" y="16402"/>
                        <a:pt x="15554" y="15785"/>
                        <a:pt x="10857" y="14939"/>
                      </a:cubicBezTo>
                      <a:cubicBezTo>
                        <a:pt x="9548" y="14708"/>
                        <a:pt x="8239" y="14477"/>
                        <a:pt x="6930" y="14246"/>
                      </a:cubicBezTo>
                      <a:cubicBezTo>
                        <a:pt x="5929" y="14015"/>
                        <a:pt x="4851" y="12859"/>
                        <a:pt x="3850" y="12551"/>
                      </a:cubicBezTo>
                      <a:cubicBezTo>
                        <a:pt x="2541" y="12012"/>
                        <a:pt x="1309" y="11473"/>
                        <a:pt x="0" y="10934"/>
                      </a:cubicBezTo>
                      <a:cubicBezTo>
                        <a:pt x="231" y="10934"/>
                        <a:pt x="1386" y="8008"/>
                        <a:pt x="1617" y="8008"/>
                      </a:cubicBezTo>
                      <a:cubicBezTo>
                        <a:pt x="6391" y="9086"/>
                        <a:pt x="11165" y="10010"/>
                        <a:pt x="15863" y="10780"/>
                      </a:cubicBezTo>
                      <a:cubicBezTo>
                        <a:pt x="20560" y="11550"/>
                        <a:pt x="24949" y="12089"/>
                        <a:pt x="29492" y="12474"/>
                      </a:cubicBezTo>
                      <a:cubicBezTo>
                        <a:pt x="34266" y="12859"/>
                        <a:pt x="38963" y="13090"/>
                        <a:pt x="43660" y="13167"/>
                      </a:cubicBezTo>
                      <a:cubicBezTo>
                        <a:pt x="47664" y="13167"/>
                        <a:pt x="51592" y="13090"/>
                        <a:pt x="55519" y="12782"/>
                      </a:cubicBezTo>
                      <a:cubicBezTo>
                        <a:pt x="61679" y="12320"/>
                        <a:pt x="67839" y="11473"/>
                        <a:pt x="73999" y="10241"/>
                      </a:cubicBezTo>
                      <a:cubicBezTo>
                        <a:pt x="76309" y="9779"/>
                        <a:pt x="78543" y="9240"/>
                        <a:pt x="80853" y="8701"/>
                      </a:cubicBezTo>
                      <a:cubicBezTo>
                        <a:pt x="85088" y="7623"/>
                        <a:pt x="89246" y="6391"/>
                        <a:pt x="93481" y="5005"/>
                      </a:cubicBezTo>
                      <a:cubicBezTo>
                        <a:pt x="97793" y="3542"/>
                        <a:pt x="102028" y="1925"/>
                        <a:pt x="106418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9" name="任意多边形: 形状 2298">
                  <a:extLst>
                    <a:ext uri="{FF2B5EF4-FFF2-40B4-BE49-F238E27FC236}">
                      <a16:creationId xmlns:a16="http://schemas.microsoft.com/office/drawing/2014/main" id="{14CF1AF2-14FE-7F61-EC42-3EDB6A279ACE}"/>
                    </a:ext>
                  </a:extLst>
                </p:cNvPr>
                <p:cNvSpPr/>
                <p:nvPr/>
              </p:nvSpPr>
              <p:spPr>
                <a:xfrm>
                  <a:off x="7797822" y="2713948"/>
                  <a:ext cx="107187" cy="18745"/>
                </a:xfrm>
                <a:custGeom>
                  <a:avLst/>
                  <a:gdLst>
                    <a:gd name="connsiteX0" fmla="*/ 106110 w 107187"/>
                    <a:gd name="connsiteY0" fmla="*/ 77 h 18745"/>
                    <a:gd name="connsiteX1" fmla="*/ 107188 w 107187"/>
                    <a:gd name="connsiteY1" fmla="*/ 2079 h 18745"/>
                    <a:gd name="connsiteX2" fmla="*/ 106803 w 107187"/>
                    <a:gd name="connsiteY2" fmla="*/ 4235 h 18745"/>
                    <a:gd name="connsiteX3" fmla="*/ 90401 w 107187"/>
                    <a:gd name="connsiteY3" fmla="*/ 11243 h 18745"/>
                    <a:gd name="connsiteX4" fmla="*/ 77311 w 107187"/>
                    <a:gd name="connsiteY4" fmla="*/ 14785 h 18745"/>
                    <a:gd name="connsiteX5" fmla="*/ 59677 w 107187"/>
                    <a:gd name="connsiteY5" fmla="*/ 17788 h 18745"/>
                    <a:gd name="connsiteX6" fmla="*/ 51284 w 107187"/>
                    <a:gd name="connsiteY6" fmla="*/ 18481 h 18745"/>
                    <a:gd name="connsiteX7" fmla="*/ 24487 w 107187"/>
                    <a:gd name="connsiteY7" fmla="*/ 17788 h 18745"/>
                    <a:gd name="connsiteX8" fmla="*/ 10472 w 107187"/>
                    <a:gd name="connsiteY8" fmla="*/ 15863 h 18745"/>
                    <a:gd name="connsiteX9" fmla="*/ 6545 w 107187"/>
                    <a:gd name="connsiteY9" fmla="*/ 15170 h 18745"/>
                    <a:gd name="connsiteX10" fmla="*/ 3542 w 107187"/>
                    <a:gd name="connsiteY10" fmla="*/ 13399 h 18745"/>
                    <a:gd name="connsiteX11" fmla="*/ 0 w 107187"/>
                    <a:gd name="connsiteY11" fmla="*/ 11781 h 18745"/>
                    <a:gd name="connsiteX12" fmla="*/ 1617 w 107187"/>
                    <a:gd name="connsiteY12" fmla="*/ 8932 h 18745"/>
                    <a:gd name="connsiteX13" fmla="*/ 15863 w 107187"/>
                    <a:gd name="connsiteY13" fmla="*/ 11550 h 18745"/>
                    <a:gd name="connsiteX14" fmla="*/ 29492 w 107187"/>
                    <a:gd name="connsiteY14" fmla="*/ 13168 h 18745"/>
                    <a:gd name="connsiteX15" fmla="*/ 43661 w 107187"/>
                    <a:gd name="connsiteY15" fmla="*/ 13706 h 18745"/>
                    <a:gd name="connsiteX16" fmla="*/ 55519 w 107187"/>
                    <a:gd name="connsiteY16" fmla="*/ 13168 h 18745"/>
                    <a:gd name="connsiteX17" fmla="*/ 73923 w 107187"/>
                    <a:gd name="connsiteY17" fmla="*/ 10472 h 18745"/>
                    <a:gd name="connsiteX18" fmla="*/ 80776 w 107187"/>
                    <a:gd name="connsiteY18" fmla="*/ 8855 h 18745"/>
                    <a:gd name="connsiteX19" fmla="*/ 93404 w 107187"/>
                    <a:gd name="connsiteY19" fmla="*/ 5082 h 18745"/>
                    <a:gd name="connsiteX20" fmla="*/ 106264 w 107187"/>
                    <a:gd name="connsiteY20" fmla="*/ 0 h 18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7187" h="18745">
                      <a:moveTo>
                        <a:pt x="106110" y="77"/>
                      </a:moveTo>
                      <a:lnTo>
                        <a:pt x="107188" y="2079"/>
                      </a:lnTo>
                      <a:cubicBezTo>
                        <a:pt x="107188" y="2079"/>
                        <a:pt x="107111" y="4004"/>
                        <a:pt x="106803" y="4235"/>
                      </a:cubicBezTo>
                      <a:cubicBezTo>
                        <a:pt x="101335" y="7007"/>
                        <a:pt x="95868" y="9394"/>
                        <a:pt x="90401" y="11243"/>
                      </a:cubicBezTo>
                      <a:cubicBezTo>
                        <a:pt x="86012" y="12706"/>
                        <a:pt x="81623" y="13784"/>
                        <a:pt x="77311" y="14785"/>
                      </a:cubicBezTo>
                      <a:cubicBezTo>
                        <a:pt x="71381" y="16094"/>
                        <a:pt x="65529" y="17095"/>
                        <a:pt x="59677" y="17788"/>
                      </a:cubicBezTo>
                      <a:cubicBezTo>
                        <a:pt x="56905" y="18096"/>
                        <a:pt x="54056" y="18327"/>
                        <a:pt x="51284" y="18481"/>
                      </a:cubicBezTo>
                      <a:cubicBezTo>
                        <a:pt x="42351" y="19020"/>
                        <a:pt x="33496" y="18712"/>
                        <a:pt x="24487" y="17788"/>
                      </a:cubicBezTo>
                      <a:cubicBezTo>
                        <a:pt x="19790" y="17326"/>
                        <a:pt x="15170" y="16633"/>
                        <a:pt x="10472" y="15863"/>
                      </a:cubicBezTo>
                      <a:cubicBezTo>
                        <a:pt x="9163" y="15632"/>
                        <a:pt x="7854" y="15401"/>
                        <a:pt x="6545" y="15170"/>
                      </a:cubicBezTo>
                      <a:cubicBezTo>
                        <a:pt x="5544" y="14939"/>
                        <a:pt x="4543" y="13706"/>
                        <a:pt x="3542" y="13399"/>
                      </a:cubicBezTo>
                      <a:cubicBezTo>
                        <a:pt x="2387" y="12937"/>
                        <a:pt x="1155" y="12398"/>
                        <a:pt x="0" y="11781"/>
                      </a:cubicBezTo>
                      <a:cubicBezTo>
                        <a:pt x="231" y="11781"/>
                        <a:pt x="1386" y="8932"/>
                        <a:pt x="1617" y="8932"/>
                      </a:cubicBezTo>
                      <a:cubicBezTo>
                        <a:pt x="6391" y="10010"/>
                        <a:pt x="11165" y="10857"/>
                        <a:pt x="15863" y="11550"/>
                      </a:cubicBezTo>
                      <a:cubicBezTo>
                        <a:pt x="20560" y="12243"/>
                        <a:pt x="24949" y="12782"/>
                        <a:pt x="29492" y="13168"/>
                      </a:cubicBezTo>
                      <a:cubicBezTo>
                        <a:pt x="34266" y="13553"/>
                        <a:pt x="38963" y="13706"/>
                        <a:pt x="43661" y="13706"/>
                      </a:cubicBezTo>
                      <a:cubicBezTo>
                        <a:pt x="47665" y="13706"/>
                        <a:pt x="51592" y="13553"/>
                        <a:pt x="55519" y="13168"/>
                      </a:cubicBezTo>
                      <a:cubicBezTo>
                        <a:pt x="61679" y="12629"/>
                        <a:pt x="67762" y="11781"/>
                        <a:pt x="73923" y="10472"/>
                      </a:cubicBezTo>
                      <a:cubicBezTo>
                        <a:pt x="76233" y="10010"/>
                        <a:pt x="78466" y="9471"/>
                        <a:pt x="80776" y="8855"/>
                      </a:cubicBezTo>
                      <a:cubicBezTo>
                        <a:pt x="84934" y="7777"/>
                        <a:pt x="89169" y="6545"/>
                        <a:pt x="93404" y="5082"/>
                      </a:cubicBezTo>
                      <a:cubicBezTo>
                        <a:pt x="97639" y="3619"/>
                        <a:pt x="101951" y="1925"/>
                        <a:pt x="106264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0" name="任意多边形: 形状 2299">
                  <a:extLst>
                    <a:ext uri="{FF2B5EF4-FFF2-40B4-BE49-F238E27FC236}">
                      <a16:creationId xmlns:a16="http://schemas.microsoft.com/office/drawing/2014/main" id="{24FE3998-AD63-3662-9A54-922E01D17641}"/>
                    </a:ext>
                  </a:extLst>
                </p:cNvPr>
                <p:cNvSpPr/>
                <p:nvPr/>
              </p:nvSpPr>
              <p:spPr>
                <a:xfrm>
                  <a:off x="7798053" y="2674522"/>
                  <a:ext cx="106956" cy="19309"/>
                </a:xfrm>
                <a:custGeom>
                  <a:avLst/>
                  <a:gdLst>
                    <a:gd name="connsiteX0" fmla="*/ 105879 w 106956"/>
                    <a:gd name="connsiteY0" fmla="*/ 0 h 19309"/>
                    <a:gd name="connsiteX1" fmla="*/ 106957 w 106956"/>
                    <a:gd name="connsiteY1" fmla="*/ 2079 h 19309"/>
                    <a:gd name="connsiteX2" fmla="*/ 106495 w 106956"/>
                    <a:gd name="connsiteY2" fmla="*/ 4235 h 19309"/>
                    <a:gd name="connsiteX3" fmla="*/ 89785 w 106956"/>
                    <a:gd name="connsiteY3" fmla="*/ 11550 h 19309"/>
                    <a:gd name="connsiteX4" fmla="*/ 76772 w 106956"/>
                    <a:gd name="connsiteY4" fmla="*/ 15170 h 19309"/>
                    <a:gd name="connsiteX5" fmla="*/ 59215 w 106956"/>
                    <a:gd name="connsiteY5" fmla="*/ 18250 h 19309"/>
                    <a:gd name="connsiteX6" fmla="*/ 50822 w 106956"/>
                    <a:gd name="connsiteY6" fmla="*/ 19020 h 19309"/>
                    <a:gd name="connsiteX7" fmla="*/ 24102 w 106956"/>
                    <a:gd name="connsiteY7" fmla="*/ 18481 h 19309"/>
                    <a:gd name="connsiteX8" fmla="*/ 10087 w 106956"/>
                    <a:gd name="connsiteY8" fmla="*/ 16633 h 19309"/>
                    <a:gd name="connsiteX9" fmla="*/ 6160 w 106956"/>
                    <a:gd name="connsiteY9" fmla="*/ 15940 h 19309"/>
                    <a:gd name="connsiteX10" fmla="*/ 3234 w 106956"/>
                    <a:gd name="connsiteY10" fmla="*/ 14168 h 19309"/>
                    <a:gd name="connsiteX11" fmla="*/ 0 w 106956"/>
                    <a:gd name="connsiteY11" fmla="*/ 12629 h 19309"/>
                    <a:gd name="connsiteX12" fmla="*/ 1694 w 106956"/>
                    <a:gd name="connsiteY12" fmla="*/ 9856 h 19309"/>
                    <a:gd name="connsiteX13" fmla="*/ 15940 w 106956"/>
                    <a:gd name="connsiteY13" fmla="*/ 12398 h 19309"/>
                    <a:gd name="connsiteX14" fmla="*/ 29492 w 106956"/>
                    <a:gd name="connsiteY14" fmla="*/ 13861 h 19309"/>
                    <a:gd name="connsiteX15" fmla="*/ 43583 w 106956"/>
                    <a:gd name="connsiteY15" fmla="*/ 14246 h 19309"/>
                    <a:gd name="connsiteX16" fmla="*/ 55365 w 106956"/>
                    <a:gd name="connsiteY16" fmla="*/ 13630 h 19309"/>
                    <a:gd name="connsiteX17" fmla="*/ 73692 w 106956"/>
                    <a:gd name="connsiteY17" fmla="*/ 10780 h 19309"/>
                    <a:gd name="connsiteX18" fmla="*/ 80468 w 106956"/>
                    <a:gd name="connsiteY18" fmla="*/ 9163 h 19309"/>
                    <a:gd name="connsiteX19" fmla="*/ 93019 w 106956"/>
                    <a:gd name="connsiteY19" fmla="*/ 5236 h 19309"/>
                    <a:gd name="connsiteX20" fmla="*/ 105802 w 106956"/>
                    <a:gd name="connsiteY20" fmla="*/ 77 h 19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956" h="19309">
                      <a:moveTo>
                        <a:pt x="105879" y="0"/>
                      </a:moveTo>
                      <a:lnTo>
                        <a:pt x="106957" y="2079"/>
                      </a:lnTo>
                      <a:cubicBezTo>
                        <a:pt x="106957" y="2079"/>
                        <a:pt x="106803" y="4004"/>
                        <a:pt x="106495" y="4235"/>
                      </a:cubicBezTo>
                      <a:cubicBezTo>
                        <a:pt x="100873" y="7084"/>
                        <a:pt x="95406" y="9625"/>
                        <a:pt x="89785" y="11550"/>
                      </a:cubicBezTo>
                      <a:cubicBezTo>
                        <a:pt x="85473" y="13013"/>
                        <a:pt x="81084" y="14168"/>
                        <a:pt x="76772" y="15170"/>
                      </a:cubicBezTo>
                      <a:cubicBezTo>
                        <a:pt x="70842" y="16556"/>
                        <a:pt x="64990" y="17557"/>
                        <a:pt x="59215" y="18250"/>
                      </a:cubicBezTo>
                      <a:cubicBezTo>
                        <a:pt x="56443" y="18558"/>
                        <a:pt x="53594" y="18789"/>
                        <a:pt x="50822" y="19020"/>
                      </a:cubicBezTo>
                      <a:cubicBezTo>
                        <a:pt x="41889" y="19559"/>
                        <a:pt x="33034" y="19328"/>
                        <a:pt x="24102" y="18481"/>
                      </a:cubicBezTo>
                      <a:cubicBezTo>
                        <a:pt x="19405" y="18019"/>
                        <a:pt x="14785" y="17403"/>
                        <a:pt x="10087" y="16633"/>
                      </a:cubicBezTo>
                      <a:cubicBezTo>
                        <a:pt x="8778" y="16402"/>
                        <a:pt x="7469" y="16171"/>
                        <a:pt x="6160" y="15940"/>
                      </a:cubicBezTo>
                      <a:cubicBezTo>
                        <a:pt x="5236" y="15709"/>
                        <a:pt x="4235" y="14399"/>
                        <a:pt x="3234" y="14168"/>
                      </a:cubicBezTo>
                      <a:cubicBezTo>
                        <a:pt x="2156" y="13706"/>
                        <a:pt x="1078" y="13167"/>
                        <a:pt x="0" y="12629"/>
                      </a:cubicBezTo>
                      <a:cubicBezTo>
                        <a:pt x="308" y="12629"/>
                        <a:pt x="1386" y="9933"/>
                        <a:pt x="1694" y="9856"/>
                      </a:cubicBezTo>
                      <a:cubicBezTo>
                        <a:pt x="6468" y="10857"/>
                        <a:pt x="11242" y="11705"/>
                        <a:pt x="15940" y="12398"/>
                      </a:cubicBezTo>
                      <a:cubicBezTo>
                        <a:pt x="20637" y="13091"/>
                        <a:pt x="25026" y="13553"/>
                        <a:pt x="29492" y="13861"/>
                      </a:cubicBezTo>
                      <a:cubicBezTo>
                        <a:pt x="34189" y="14168"/>
                        <a:pt x="38886" y="14323"/>
                        <a:pt x="43583" y="14246"/>
                      </a:cubicBezTo>
                      <a:cubicBezTo>
                        <a:pt x="47511" y="14246"/>
                        <a:pt x="51438" y="14015"/>
                        <a:pt x="55365" y="13630"/>
                      </a:cubicBezTo>
                      <a:cubicBezTo>
                        <a:pt x="61448" y="13091"/>
                        <a:pt x="67608" y="12089"/>
                        <a:pt x="73692" y="10780"/>
                      </a:cubicBezTo>
                      <a:cubicBezTo>
                        <a:pt x="75925" y="10318"/>
                        <a:pt x="78235" y="9779"/>
                        <a:pt x="80468" y="9163"/>
                      </a:cubicBezTo>
                      <a:cubicBezTo>
                        <a:pt x="84626" y="8085"/>
                        <a:pt x="88784" y="6776"/>
                        <a:pt x="93019" y="5236"/>
                      </a:cubicBezTo>
                      <a:cubicBezTo>
                        <a:pt x="97254" y="3696"/>
                        <a:pt x="101489" y="2002"/>
                        <a:pt x="105802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1" name="任意多边形: 形状 2300">
                  <a:extLst>
                    <a:ext uri="{FF2B5EF4-FFF2-40B4-BE49-F238E27FC236}">
                      <a16:creationId xmlns:a16="http://schemas.microsoft.com/office/drawing/2014/main" id="{D4B9025F-88AF-D4B5-CC21-9121952A005B}"/>
                    </a:ext>
                  </a:extLst>
                </p:cNvPr>
                <p:cNvSpPr/>
                <p:nvPr/>
              </p:nvSpPr>
              <p:spPr>
                <a:xfrm>
                  <a:off x="7798207" y="2634943"/>
                  <a:ext cx="106879" cy="19856"/>
                </a:xfrm>
                <a:custGeom>
                  <a:avLst/>
                  <a:gdLst>
                    <a:gd name="connsiteX0" fmla="*/ 105725 w 106879"/>
                    <a:gd name="connsiteY0" fmla="*/ 0 h 19856"/>
                    <a:gd name="connsiteX1" fmla="*/ 106880 w 106879"/>
                    <a:gd name="connsiteY1" fmla="*/ 2079 h 19856"/>
                    <a:gd name="connsiteX2" fmla="*/ 106341 w 106879"/>
                    <a:gd name="connsiteY2" fmla="*/ 4235 h 19856"/>
                    <a:gd name="connsiteX3" fmla="*/ 89400 w 106879"/>
                    <a:gd name="connsiteY3" fmla="*/ 11858 h 19856"/>
                    <a:gd name="connsiteX4" fmla="*/ 76387 w 106879"/>
                    <a:gd name="connsiteY4" fmla="*/ 15555 h 19856"/>
                    <a:gd name="connsiteX5" fmla="*/ 58830 w 106879"/>
                    <a:gd name="connsiteY5" fmla="*/ 18712 h 19856"/>
                    <a:gd name="connsiteX6" fmla="*/ 50437 w 106879"/>
                    <a:gd name="connsiteY6" fmla="*/ 19482 h 19856"/>
                    <a:gd name="connsiteX7" fmla="*/ 23717 w 106879"/>
                    <a:gd name="connsiteY7" fmla="*/ 19097 h 19856"/>
                    <a:gd name="connsiteX8" fmla="*/ 9702 w 106879"/>
                    <a:gd name="connsiteY8" fmla="*/ 17403 h 19856"/>
                    <a:gd name="connsiteX9" fmla="*/ 5775 w 106879"/>
                    <a:gd name="connsiteY9" fmla="*/ 16787 h 19856"/>
                    <a:gd name="connsiteX10" fmla="*/ 2926 w 106879"/>
                    <a:gd name="connsiteY10" fmla="*/ 14939 h 19856"/>
                    <a:gd name="connsiteX11" fmla="*/ 0 w 106879"/>
                    <a:gd name="connsiteY11" fmla="*/ 13476 h 19856"/>
                    <a:gd name="connsiteX12" fmla="*/ 1771 w 106879"/>
                    <a:gd name="connsiteY12" fmla="*/ 10780 h 19856"/>
                    <a:gd name="connsiteX13" fmla="*/ 16017 w 106879"/>
                    <a:gd name="connsiteY13" fmla="*/ 13167 h 19856"/>
                    <a:gd name="connsiteX14" fmla="*/ 29569 w 106879"/>
                    <a:gd name="connsiteY14" fmla="*/ 14553 h 19856"/>
                    <a:gd name="connsiteX15" fmla="*/ 43660 w 106879"/>
                    <a:gd name="connsiteY15" fmla="*/ 14862 h 19856"/>
                    <a:gd name="connsiteX16" fmla="*/ 55442 w 106879"/>
                    <a:gd name="connsiteY16" fmla="*/ 14169 h 19856"/>
                    <a:gd name="connsiteX17" fmla="*/ 73692 w 106879"/>
                    <a:gd name="connsiteY17" fmla="*/ 11165 h 19856"/>
                    <a:gd name="connsiteX18" fmla="*/ 80468 w 106879"/>
                    <a:gd name="connsiteY18" fmla="*/ 9471 h 19856"/>
                    <a:gd name="connsiteX19" fmla="*/ 92942 w 106879"/>
                    <a:gd name="connsiteY19" fmla="*/ 5467 h 19856"/>
                    <a:gd name="connsiteX20" fmla="*/ 105725 w 106879"/>
                    <a:gd name="connsiteY20" fmla="*/ 154 h 198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879" h="19856">
                      <a:moveTo>
                        <a:pt x="105725" y="0"/>
                      </a:moveTo>
                      <a:lnTo>
                        <a:pt x="106880" y="2079"/>
                      </a:lnTo>
                      <a:cubicBezTo>
                        <a:pt x="106880" y="2079"/>
                        <a:pt x="106649" y="4004"/>
                        <a:pt x="106341" y="4235"/>
                      </a:cubicBezTo>
                      <a:cubicBezTo>
                        <a:pt x="100642" y="7238"/>
                        <a:pt x="95021" y="9856"/>
                        <a:pt x="89400" y="11858"/>
                      </a:cubicBezTo>
                      <a:cubicBezTo>
                        <a:pt x="85088" y="13398"/>
                        <a:pt x="80699" y="14477"/>
                        <a:pt x="76387" y="15555"/>
                      </a:cubicBezTo>
                      <a:cubicBezTo>
                        <a:pt x="70534" y="16941"/>
                        <a:pt x="64682" y="18019"/>
                        <a:pt x="58830" y="18712"/>
                      </a:cubicBezTo>
                      <a:cubicBezTo>
                        <a:pt x="56058" y="19020"/>
                        <a:pt x="53209" y="19328"/>
                        <a:pt x="50437" y="19482"/>
                      </a:cubicBezTo>
                      <a:cubicBezTo>
                        <a:pt x="41581" y="20098"/>
                        <a:pt x="32649" y="19944"/>
                        <a:pt x="23717" y="19097"/>
                      </a:cubicBezTo>
                      <a:cubicBezTo>
                        <a:pt x="19020" y="18712"/>
                        <a:pt x="14400" y="18096"/>
                        <a:pt x="9702" y="17403"/>
                      </a:cubicBezTo>
                      <a:cubicBezTo>
                        <a:pt x="8393" y="17172"/>
                        <a:pt x="7084" y="17018"/>
                        <a:pt x="5775" y="16787"/>
                      </a:cubicBezTo>
                      <a:cubicBezTo>
                        <a:pt x="4851" y="16556"/>
                        <a:pt x="3850" y="15170"/>
                        <a:pt x="2926" y="14939"/>
                      </a:cubicBezTo>
                      <a:cubicBezTo>
                        <a:pt x="1925" y="14477"/>
                        <a:pt x="1001" y="14014"/>
                        <a:pt x="0" y="13476"/>
                      </a:cubicBezTo>
                      <a:cubicBezTo>
                        <a:pt x="308" y="13476"/>
                        <a:pt x="1463" y="10857"/>
                        <a:pt x="1771" y="10780"/>
                      </a:cubicBezTo>
                      <a:cubicBezTo>
                        <a:pt x="6545" y="11782"/>
                        <a:pt x="11319" y="12552"/>
                        <a:pt x="16017" y="13167"/>
                      </a:cubicBezTo>
                      <a:cubicBezTo>
                        <a:pt x="20714" y="13783"/>
                        <a:pt x="25103" y="14245"/>
                        <a:pt x="29569" y="14553"/>
                      </a:cubicBezTo>
                      <a:cubicBezTo>
                        <a:pt x="34266" y="14862"/>
                        <a:pt x="38963" y="14939"/>
                        <a:pt x="43660" y="14862"/>
                      </a:cubicBezTo>
                      <a:cubicBezTo>
                        <a:pt x="47588" y="14784"/>
                        <a:pt x="51515" y="14553"/>
                        <a:pt x="55442" y="14169"/>
                      </a:cubicBezTo>
                      <a:cubicBezTo>
                        <a:pt x="61525" y="13552"/>
                        <a:pt x="67608" y="12552"/>
                        <a:pt x="73692" y="11165"/>
                      </a:cubicBezTo>
                      <a:cubicBezTo>
                        <a:pt x="75925" y="10626"/>
                        <a:pt x="78235" y="10087"/>
                        <a:pt x="80468" y="9471"/>
                      </a:cubicBezTo>
                      <a:cubicBezTo>
                        <a:pt x="84626" y="8316"/>
                        <a:pt x="88784" y="7007"/>
                        <a:pt x="92942" y="5467"/>
                      </a:cubicBezTo>
                      <a:cubicBezTo>
                        <a:pt x="97177" y="3927"/>
                        <a:pt x="101412" y="2156"/>
                        <a:pt x="105725" y="15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2" name="任意多边形: 形状 2301">
                  <a:extLst>
                    <a:ext uri="{FF2B5EF4-FFF2-40B4-BE49-F238E27FC236}">
                      <a16:creationId xmlns:a16="http://schemas.microsoft.com/office/drawing/2014/main" id="{1C941B1D-8A37-31FE-D55C-7519710A13ED}"/>
                    </a:ext>
                  </a:extLst>
                </p:cNvPr>
                <p:cNvSpPr/>
                <p:nvPr/>
              </p:nvSpPr>
              <p:spPr>
                <a:xfrm>
                  <a:off x="7798515" y="2595441"/>
                  <a:ext cx="106494" cy="20463"/>
                </a:xfrm>
                <a:custGeom>
                  <a:avLst/>
                  <a:gdLst>
                    <a:gd name="connsiteX0" fmla="*/ 105339 w 106494"/>
                    <a:gd name="connsiteY0" fmla="*/ 0 h 20463"/>
                    <a:gd name="connsiteX1" fmla="*/ 106495 w 106494"/>
                    <a:gd name="connsiteY1" fmla="*/ 2079 h 20463"/>
                    <a:gd name="connsiteX2" fmla="*/ 105801 w 106494"/>
                    <a:gd name="connsiteY2" fmla="*/ 4312 h 20463"/>
                    <a:gd name="connsiteX3" fmla="*/ 88630 w 106494"/>
                    <a:gd name="connsiteY3" fmla="*/ 12243 h 20463"/>
                    <a:gd name="connsiteX4" fmla="*/ 75694 w 106494"/>
                    <a:gd name="connsiteY4" fmla="*/ 15939 h 20463"/>
                    <a:gd name="connsiteX5" fmla="*/ 58214 w 106494"/>
                    <a:gd name="connsiteY5" fmla="*/ 19174 h 20463"/>
                    <a:gd name="connsiteX6" fmla="*/ 49821 w 106494"/>
                    <a:gd name="connsiteY6" fmla="*/ 20021 h 20463"/>
                    <a:gd name="connsiteX7" fmla="*/ 23178 w 106494"/>
                    <a:gd name="connsiteY7" fmla="*/ 19790 h 20463"/>
                    <a:gd name="connsiteX8" fmla="*/ 9163 w 106494"/>
                    <a:gd name="connsiteY8" fmla="*/ 18173 h 20463"/>
                    <a:gd name="connsiteX9" fmla="*/ 5236 w 106494"/>
                    <a:gd name="connsiteY9" fmla="*/ 17557 h 20463"/>
                    <a:gd name="connsiteX10" fmla="*/ 2541 w 106494"/>
                    <a:gd name="connsiteY10" fmla="*/ 15632 h 20463"/>
                    <a:gd name="connsiteX11" fmla="*/ 0 w 106494"/>
                    <a:gd name="connsiteY11" fmla="*/ 14168 h 20463"/>
                    <a:gd name="connsiteX12" fmla="*/ 1848 w 106494"/>
                    <a:gd name="connsiteY12" fmla="*/ 11550 h 20463"/>
                    <a:gd name="connsiteX13" fmla="*/ 16094 w 106494"/>
                    <a:gd name="connsiteY13" fmla="*/ 13783 h 20463"/>
                    <a:gd name="connsiteX14" fmla="*/ 29646 w 106494"/>
                    <a:gd name="connsiteY14" fmla="*/ 15015 h 20463"/>
                    <a:gd name="connsiteX15" fmla="*/ 43660 w 106494"/>
                    <a:gd name="connsiteY15" fmla="*/ 15170 h 20463"/>
                    <a:gd name="connsiteX16" fmla="*/ 55365 w 106494"/>
                    <a:gd name="connsiteY16" fmla="*/ 14399 h 20463"/>
                    <a:gd name="connsiteX17" fmla="*/ 73614 w 106494"/>
                    <a:gd name="connsiteY17" fmla="*/ 11242 h 20463"/>
                    <a:gd name="connsiteX18" fmla="*/ 80314 w 106494"/>
                    <a:gd name="connsiteY18" fmla="*/ 9471 h 20463"/>
                    <a:gd name="connsiteX19" fmla="*/ 92711 w 106494"/>
                    <a:gd name="connsiteY19" fmla="*/ 5390 h 20463"/>
                    <a:gd name="connsiteX20" fmla="*/ 105416 w 106494"/>
                    <a:gd name="connsiteY20" fmla="*/ 0 h 20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494" h="20463">
                      <a:moveTo>
                        <a:pt x="105339" y="0"/>
                      </a:moveTo>
                      <a:lnTo>
                        <a:pt x="106495" y="2079"/>
                      </a:lnTo>
                      <a:cubicBezTo>
                        <a:pt x="106495" y="2079"/>
                        <a:pt x="106187" y="4004"/>
                        <a:pt x="105801" y="4312"/>
                      </a:cubicBezTo>
                      <a:cubicBezTo>
                        <a:pt x="100026" y="7469"/>
                        <a:pt x="94328" y="10164"/>
                        <a:pt x="88630" y="12243"/>
                      </a:cubicBezTo>
                      <a:cubicBezTo>
                        <a:pt x="84318" y="13783"/>
                        <a:pt x="80006" y="14939"/>
                        <a:pt x="75694" y="15939"/>
                      </a:cubicBezTo>
                      <a:cubicBezTo>
                        <a:pt x="69841" y="17403"/>
                        <a:pt x="63989" y="18481"/>
                        <a:pt x="58214" y="19174"/>
                      </a:cubicBezTo>
                      <a:cubicBezTo>
                        <a:pt x="55442" y="19559"/>
                        <a:pt x="52670" y="19790"/>
                        <a:pt x="49821" y="20021"/>
                      </a:cubicBezTo>
                      <a:cubicBezTo>
                        <a:pt x="40965" y="20714"/>
                        <a:pt x="32110" y="20560"/>
                        <a:pt x="23178" y="19790"/>
                      </a:cubicBezTo>
                      <a:cubicBezTo>
                        <a:pt x="18481" y="19405"/>
                        <a:pt x="13860" y="18866"/>
                        <a:pt x="9163" y="18173"/>
                      </a:cubicBezTo>
                      <a:cubicBezTo>
                        <a:pt x="7854" y="17942"/>
                        <a:pt x="6545" y="17788"/>
                        <a:pt x="5236" y="17557"/>
                      </a:cubicBezTo>
                      <a:cubicBezTo>
                        <a:pt x="4312" y="17326"/>
                        <a:pt x="3388" y="15863"/>
                        <a:pt x="2541" y="15632"/>
                      </a:cubicBezTo>
                      <a:cubicBezTo>
                        <a:pt x="1694" y="15170"/>
                        <a:pt x="847" y="14707"/>
                        <a:pt x="0" y="14168"/>
                      </a:cubicBezTo>
                      <a:cubicBezTo>
                        <a:pt x="308" y="14168"/>
                        <a:pt x="1463" y="11627"/>
                        <a:pt x="1848" y="11550"/>
                      </a:cubicBezTo>
                      <a:cubicBezTo>
                        <a:pt x="6622" y="12474"/>
                        <a:pt x="11319" y="13167"/>
                        <a:pt x="16094" y="13783"/>
                      </a:cubicBezTo>
                      <a:cubicBezTo>
                        <a:pt x="20868" y="14399"/>
                        <a:pt x="25103" y="14784"/>
                        <a:pt x="29646" y="15015"/>
                      </a:cubicBezTo>
                      <a:cubicBezTo>
                        <a:pt x="34343" y="15246"/>
                        <a:pt x="39040" y="15323"/>
                        <a:pt x="43660" y="15170"/>
                      </a:cubicBezTo>
                      <a:cubicBezTo>
                        <a:pt x="47588" y="15015"/>
                        <a:pt x="51515" y="14784"/>
                        <a:pt x="55365" y="14399"/>
                      </a:cubicBezTo>
                      <a:cubicBezTo>
                        <a:pt x="61448" y="13706"/>
                        <a:pt x="67531" y="12705"/>
                        <a:pt x="73614" y="11242"/>
                      </a:cubicBezTo>
                      <a:cubicBezTo>
                        <a:pt x="75847" y="10703"/>
                        <a:pt x="78081" y="10164"/>
                        <a:pt x="80314" y="9471"/>
                      </a:cubicBezTo>
                      <a:cubicBezTo>
                        <a:pt x="84395" y="8316"/>
                        <a:pt x="88553" y="6930"/>
                        <a:pt x="92711" y="5390"/>
                      </a:cubicBezTo>
                      <a:cubicBezTo>
                        <a:pt x="96946" y="3773"/>
                        <a:pt x="101104" y="2002"/>
                        <a:pt x="105416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3" name="任意多边形: 形状 2302">
                  <a:extLst>
                    <a:ext uri="{FF2B5EF4-FFF2-40B4-BE49-F238E27FC236}">
                      <a16:creationId xmlns:a16="http://schemas.microsoft.com/office/drawing/2014/main" id="{7E104146-8D21-7E08-AF86-05E90C97294D}"/>
                    </a:ext>
                  </a:extLst>
                </p:cNvPr>
                <p:cNvSpPr/>
                <p:nvPr/>
              </p:nvSpPr>
              <p:spPr>
                <a:xfrm>
                  <a:off x="7798669" y="2555784"/>
                  <a:ext cx="106417" cy="21128"/>
                </a:xfrm>
                <a:custGeom>
                  <a:avLst/>
                  <a:gdLst>
                    <a:gd name="connsiteX0" fmla="*/ 105186 w 106417"/>
                    <a:gd name="connsiteY0" fmla="*/ 154 h 21128"/>
                    <a:gd name="connsiteX1" fmla="*/ 106418 w 106417"/>
                    <a:gd name="connsiteY1" fmla="*/ 2310 h 21128"/>
                    <a:gd name="connsiteX2" fmla="*/ 105648 w 106417"/>
                    <a:gd name="connsiteY2" fmla="*/ 4543 h 21128"/>
                    <a:gd name="connsiteX3" fmla="*/ 88168 w 106417"/>
                    <a:gd name="connsiteY3" fmla="*/ 12705 h 21128"/>
                    <a:gd name="connsiteX4" fmla="*/ 75232 w 106417"/>
                    <a:gd name="connsiteY4" fmla="*/ 16479 h 21128"/>
                    <a:gd name="connsiteX5" fmla="*/ 57752 w 106417"/>
                    <a:gd name="connsiteY5" fmla="*/ 19790 h 21128"/>
                    <a:gd name="connsiteX6" fmla="*/ 49436 w 106417"/>
                    <a:gd name="connsiteY6" fmla="*/ 20637 h 21128"/>
                    <a:gd name="connsiteX7" fmla="*/ 22793 w 106417"/>
                    <a:gd name="connsiteY7" fmla="*/ 20637 h 21128"/>
                    <a:gd name="connsiteX8" fmla="*/ 8778 w 106417"/>
                    <a:gd name="connsiteY8" fmla="*/ 19097 h 21128"/>
                    <a:gd name="connsiteX9" fmla="*/ 4851 w 106417"/>
                    <a:gd name="connsiteY9" fmla="*/ 18481 h 21128"/>
                    <a:gd name="connsiteX10" fmla="*/ 2233 w 106417"/>
                    <a:gd name="connsiteY10" fmla="*/ 16479 h 21128"/>
                    <a:gd name="connsiteX11" fmla="*/ 0 w 106417"/>
                    <a:gd name="connsiteY11" fmla="*/ 15093 h 21128"/>
                    <a:gd name="connsiteX12" fmla="*/ 1848 w 106417"/>
                    <a:gd name="connsiteY12" fmla="*/ 12628 h 21128"/>
                    <a:gd name="connsiteX13" fmla="*/ 16094 w 106417"/>
                    <a:gd name="connsiteY13" fmla="*/ 14708 h 21128"/>
                    <a:gd name="connsiteX14" fmla="*/ 29569 w 106417"/>
                    <a:gd name="connsiteY14" fmla="*/ 15786 h 21128"/>
                    <a:gd name="connsiteX15" fmla="*/ 43583 w 106417"/>
                    <a:gd name="connsiteY15" fmla="*/ 15786 h 21128"/>
                    <a:gd name="connsiteX16" fmla="*/ 55288 w 106417"/>
                    <a:gd name="connsiteY16" fmla="*/ 14862 h 21128"/>
                    <a:gd name="connsiteX17" fmla="*/ 73461 w 106417"/>
                    <a:gd name="connsiteY17" fmla="*/ 11550 h 21128"/>
                    <a:gd name="connsiteX18" fmla="*/ 80160 w 106417"/>
                    <a:gd name="connsiteY18" fmla="*/ 9779 h 21128"/>
                    <a:gd name="connsiteX19" fmla="*/ 92480 w 106417"/>
                    <a:gd name="connsiteY19" fmla="*/ 5544 h 21128"/>
                    <a:gd name="connsiteX20" fmla="*/ 105109 w 106417"/>
                    <a:gd name="connsiteY20" fmla="*/ 0 h 21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417" h="21128">
                      <a:moveTo>
                        <a:pt x="105186" y="154"/>
                      </a:moveTo>
                      <a:lnTo>
                        <a:pt x="106418" y="2310"/>
                      </a:lnTo>
                      <a:cubicBezTo>
                        <a:pt x="106033" y="2618"/>
                        <a:pt x="106033" y="4235"/>
                        <a:pt x="105648" y="4543"/>
                      </a:cubicBezTo>
                      <a:cubicBezTo>
                        <a:pt x="99795" y="7777"/>
                        <a:pt x="94020" y="10626"/>
                        <a:pt x="88168" y="12705"/>
                      </a:cubicBezTo>
                      <a:cubicBezTo>
                        <a:pt x="83856" y="14246"/>
                        <a:pt x="79544" y="15401"/>
                        <a:pt x="75232" y="16479"/>
                      </a:cubicBezTo>
                      <a:cubicBezTo>
                        <a:pt x="69379" y="17942"/>
                        <a:pt x="63604" y="19020"/>
                        <a:pt x="57752" y="19790"/>
                      </a:cubicBezTo>
                      <a:cubicBezTo>
                        <a:pt x="54980" y="20175"/>
                        <a:pt x="52208" y="20483"/>
                        <a:pt x="49436" y="20637"/>
                      </a:cubicBezTo>
                      <a:cubicBezTo>
                        <a:pt x="40580" y="21330"/>
                        <a:pt x="31725" y="21253"/>
                        <a:pt x="22793" y="20637"/>
                      </a:cubicBezTo>
                      <a:cubicBezTo>
                        <a:pt x="18096" y="20252"/>
                        <a:pt x="13475" y="19790"/>
                        <a:pt x="8778" y="19097"/>
                      </a:cubicBezTo>
                      <a:cubicBezTo>
                        <a:pt x="7469" y="18943"/>
                        <a:pt x="6160" y="18712"/>
                        <a:pt x="4851" y="18481"/>
                      </a:cubicBezTo>
                      <a:cubicBezTo>
                        <a:pt x="4004" y="18250"/>
                        <a:pt x="3080" y="16710"/>
                        <a:pt x="2233" y="16479"/>
                      </a:cubicBezTo>
                      <a:cubicBezTo>
                        <a:pt x="1463" y="16017"/>
                        <a:pt x="770" y="15555"/>
                        <a:pt x="0" y="15093"/>
                      </a:cubicBezTo>
                      <a:cubicBezTo>
                        <a:pt x="385" y="15093"/>
                        <a:pt x="1463" y="12628"/>
                        <a:pt x="1848" y="12628"/>
                      </a:cubicBezTo>
                      <a:cubicBezTo>
                        <a:pt x="6622" y="13475"/>
                        <a:pt x="11319" y="14169"/>
                        <a:pt x="16094" y="14708"/>
                      </a:cubicBezTo>
                      <a:cubicBezTo>
                        <a:pt x="20868" y="15247"/>
                        <a:pt x="25103" y="15632"/>
                        <a:pt x="29569" y="15786"/>
                      </a:cubicBezTo>
                      <a:cubicBezTo>
                        <a:pt x="34035" y="15940"/>
                        <a:pt x="38963" y="16017"/>
                        <a:pt x="43583" y="15786"/>
                      </a:cubicBezTo>
                      <a:cubicBezTo>
                        <a:pt x="47511" y="15632"/>
                        <a:pt x="51361" y="15324"/>
                        <a:pt x="55288" y="14862"/>
                      </a:cubicBezTo>
                      <a:cubicBezTo>
                        <a:pt x="61371" y="14169"/>
                        <a:pt x="67377" y="13013"/>
                        <a:pt x="73461" y="11550"/>
                      </a:cubicBezTo>
                      <a:cubicBezTo>
                        <a:pt x="75694" y="11011"/>
                        <a:pt x="77927" y="10395"/>
                        <a:pt x="80160" y="9779"/>
                      </a:cubicBezTo>
                      <a:cubicBezTo>
                        <a:pt x="84241" y="8547"/>
                        <a:pt x="88399" y="7161"/>
                        <a:pt x="92480" y="5544"/>
                      </a:cubicBezTo>
                      <a:cubicBezTo>
                        <a:pt x="96638" y="3927"/>
                        <a:pt x="100873" y="2079"/>
                        <a:pt x="105109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4" name="任意多边形: 形状 2303">
                  <a:extLst>
                    <a:ext uri="{FF2B5EF4-FFF2-40B4-BE49-F238E27FC236}">
                      <a16:creationId xmlns:a16="http://schemas.microsoft.com/office/drawing/2014/main" id="{A78D7355-A23A-7FFB-6C2D-D761FC3F8E6D}"/>
                    </a:ext>
                  </a:extLst>
                </p:cNvPr>
                <p:cNvSpPr/>
                <p:nvPr/>
              </p:nvSpPr>
              <p:spPr>
                <a:xfrm>
                  <a:off x="7799131" y="2516359"/>
                  <a:ext cx="106032" cy="21620"/>
                </a:xfrm>
                <a:custGeom>
                  <a:avLst/>
                  <a:gdLst>
                    <a:gd name="connsiteX0" fmla="*/ 104723 w 106032"/>
                    <a:gd name="connsiteY0" fmla="*/ 0 h 21620"/>
                    <a:gd name="connsiteX1" fmla="*/ 106032 w 106032"/>
                    <a:gd name="connsiteY1" fmla="*/ 2156 h 21620"/>
                    <a:gd name="connsiteX2" fmla="*/ 105185 w 106032"/>
                    <a:gd name="connsiteY2" fmla="*/ 4389 h 21620"/>
                    <a:gd name="connsiteX3" fmla="*/ 87475 w 106032"/>
                    <a:gd name="connsiteY3" fmla="*/ 12859 h 21620"/>
                    <a:gd name="connsiteX4" fmla="*/ 74615 w 106032"/>
                    <a:gd name="connsiteY4" fmla="*/ 16710 h 21620"/>
                    <a:gd name="connsiteX5" fmla="*/ 57213 w 106032"/>
                    <a:gd name="connsiteY5" fmla="*/ 20098 h 21620"/>
                    <a:gd name="connsiteX6" fmla="*/ 48897 w 106032"/>
                    <a:gd name="connsiteY6" fmla="*/ 21022 h 21620"/>
                    <a:gd name="connsiteX7" fmla="*/ 22331 w 106032"/>
                    <a:gd name="connsiteY7" fmla="*/ 21176 h 21620"/>
                    <a:gd name="connsiteX8" fmla="*/ 8393 w 106032"/>
                    <a:gd name="connsiteY8" fmla="*/ 19713 h 21620"/>
                    <a:gd name="connsiteX9" fmla="*/ 4466 w 106032"/>
                    <a:gd name="connsiteY9" fmla="*/ 19174 h 21620"/>
                    <a:gd name="connsiteX10" fmla="*/ 1925 w 106032"/>
                    <a:gd name="connsiteY10" fmla="*/ 17095 h 21620"/>
                    <a:gd name="connsiteX11" fmla="*/ 0 w 106032"/>
                    <a:gd name="connsiteY11" fmla="*/ 15708 h 21620"/>
                    <a:gd name="connsiteX12" fmla="*/ 1925 w 106032"/>
                    <a:gd name="connsiteY12" fmla="*/ 13321 h 21620"/>
                    <a:gd name="connsiteX13" fmla="*/ 16094 w 106032"/>
                    <a:gd name="connsiteY13" fmla="*/ 15324 h 21620"/>
                    <a:gd name="connsiteX14" fmla="*/ 29569 w 106032"/>
                    <a:gd name="connsiteY14" fmla="*/ 16325 h 21620"/>
                    <a:gd name="connsiteX15" fmla="*/ 43583 w 106032"/>
                    <a:gd name="connsiteY15" fmla="*/ 16248 h 21620"/>
                    <a:gd name="connsiteX16" fmla="*/ 55211 w 106032"/>
                    <a:gd name="connsiteY16" fmla="*/ 15246 h 21620"/>
                    <a:gd name="connsiteX17" fmla="*/ 73306 w 106032"/>
                    <a:gd name="connsiteY17" fmla="*/ 11781 h 21620"/>
                    <a:gd name="connsiteX18" fmla="*/ 79929 w 106032"/>
                    <a:gd name="connsiteY18" fmla="*/ 9933 h 21620"/>
                    <a:gd name="connsiteX19" fmla="*/ 92172 w 106032"/>
                    <a:gd name="connsiteY19" fmla="*/ 5621 h 21620"/>
                    <a:gd name="connsiteX20" fmla="*/ 104723 w 106032"/>
                    <a:gd name="connsiteY20" fmla="*/ 0 h 21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032" h="21620">
                      <a:moveTo>
                        <a:pt x="104723" y="0"/>
                      </a:moveTo>
                      <a:lnTo>
                        <a:pt x="106032" y="2156"/>
                      </a:lnTo>
                      <a:cubicBezTo>
                        <a:pt x="105647" y="2541"/>
                        <a:pt x="105570" y="4081"/>
                        <a:pt x="105185" y="4389"/>
                      </a:cubicBezTo>
                      <a:cubicBezTo>
                        <a:pt x="99256" y="7777"/>
                        <a:pt x="93404" y="10703"/>
                        <a:pt x="87475" y="12859"/>
                      </a:cubicBezTo>
                      <a:cubicBezTo>
                        <a:pt x="83163" y="14477"/>
                        <a:pt x="78851" y="15632"/>
                        <a:pt x="74615" y="16710"/>
                      </a:cubicBezTo>
                      <a:cubicBezTo>
                        <a:pt x="68763" y="18173"/>
                        <a:pt x="62988" y="19328"/>
                        <a:pt x="57213" y="20098"/>
                      </a:cubicBezTo>
                      <a:cubicBezTo>
                        <a:pt x="54441" y="20483"/>
                        <a:pt x="51669" y="20791"/>
                        <a:pt x="48897" y="21022"/>
                      </a:cubicBezTo>
                      <a:cubicBezTo>
                        <a:pt x="40041" y="21792"/>
                        <a:pt x="31186" y="21792"/>
                        <a:pt x="22331" y="21176"/>
                      </a:cubicBezTo>
                      <a:cubicBezTo>
                        <a:pt x="17634" y="20868"/>
                        <a:pt x="13013" y="20329"/>
                        <a:pt x="8393" y="19713"/>
                      </a:cubicBezTo>
                      <a:cubicBezTo>
                        <a:pt x="7084" y="19559"/>
                        <a:pt x="5775" y="19328"/>
                        <a:pt x="4466" y="19174"/>
                      </a:cubicBezTo>
                      <a:cubicBezTo>
                        <a:pt x="3619" y="18943"/>
                        <a:pt x="2772" y="17326"/>
                        <a:pt x="1925" y="17095"/>
                      </a:cubicBezTo>
                      <a:cubicBezTo>
                        <a:pt x="1309" y="16633"/>
                        <a:pt x="616" y="16248"/>
                        <a:pt x="0" y="15708"/>
                      </a:cubicBezTo>
                      <a:cubicBezTo>
                        <a:pt x="385" y="15708"/>
                        <a:pt x="1540" y="13321"/>
                        <a:pt x="1925" y="13321"/>
                      </a:cubicBezTo>
                      <a:cubicBezTo>
                        <a:pt x="6699" y="14168"/>
                        <a:pt x="11396" y="14784"/>
                        <a:pt x="16094" y="15324"/>
                      </a:cubicBezTo>
                      <a:cubicBezTo>
                        <a:pt x="20791" y="15863"/>
                        <a:pt x="25103" y="16171"/>
                        <a:pt x="29569" y="16325"/>
                      </a:cubicBezTo>
                      <a:cubicBezTo>
                        <a:pt x="34035" y="16479"/>
                        <a:pt x="38886" y="16479"/>
                        <a:pt x="43583" y="16248"/>
                      </a:cubicBezTo>
                      <a:cubicBezTo>
                        <a:pt x="47511" y="16094"/>
                        <a:pt x="51361" y="15708"/>
                        <a:pt x="55211" y="15246"/>
                      </a:cubicBezTo>
                      <a:cubicBezTo>
                        <a:pt x="61217" y="14477"/>
                        <a:pt x="67300" y="13321"/>
                        <a:pt x="73306" y="11781"/>
                      </a:cubicBezTo>
                      <a:cubicBezTo>
                        <a:pt x="75540" y="11242"/>
                        <a:pt x="77773" y="10626"/>
                        <a:pt x="79929" y="9933"/>
                      </a:cubicBezTo>
                      <a:cubicBezTo>
                        <a:pt x="84010" y="8701"/>
                        <a:pt x="88091" y="7238"/>
                        <a:pt x="92172" y="5621"/>
                      </a:cubicBezTo>
                      <a:cubicBezTo>
                        <a:pt x="96330" y="3927"/>
                        <a:pt x="100488" y="2079"/>
                        <a:pt x="10472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5" name="任意多边形: 形状 2304">
                  <a:extLst>
                    <a:ext uri="{FF2B5EF4-FFF2-40B4-BE49-F238E27FC236}">
                      <a16:creationId xmlns:a16="http://schemas.microsoft.com/office/drawing/2014/main" id="{88EEF095-9C8D-D27C-BBBC-506DC7163418}"/>
                    </a:ext>
                  </a:extLst>
                </p:cNvPr>
                <p:cNvSpPr/>
                <p:nvPr/>
              </p:nvSpPr>
              <p:spPr>
                <a:xfrm>
                  <a:off x="7799285" y="2476857"/>
                  <a:ext cx="105878" cy="22472"/>
                </a:xfrm>
                <a:custGeom>
                  <a:avLst/>
                  <a:gdLst>
                    <a:gd name="connsiteX0" fmla="*/ 104570 w 105878"/>
                    <a:gd name="connsiteY0" fmla="*/ 0 h 22472"/>
                    <a:gd name="connsiteX1" fmla="*/ 105879 w 105878"/>
                    <a:gd name="connsiteY1" fmla="*/ 2233 h 22472"/>
                    <a:gd name="connsiteX2" fmla="*/ 104955 w 105878"/>
                    <a:gd name="connsiteY2" fmla="*/ 4543 h 22472"/>
                    <a:gd name="connsiteX3" fmla="*/ 86936 w 105878"/>
                    <a:gd name="connsiteY3" fmla="*/ 13322 h 22472"/>
                    <a:gd name="connsiteX4" fmla="*/ 74077 w 105878"/>
                    <a:gd name="connsiteY4" fmla="*/ 17249 h 22472"/>
                    <a:gd name="connsiteX5" fmla="*/ 56751 w 105878"/>
                    <a:gd name="connsiteY5" fmla="*/ 20791 h 22472"/>
                    <a:gd name="connsiteX6" fmla="*/ 48435 w 105878"/>
                    <a:gd name="connsiteY6" fmla="*/ 21792 h 22472"/>
                    <a:gd name="connsiteX7" fmla="*/ 21946 w 105878"/>
                    <a:gd name="connsiteY7" fmla="*/ 22100 h 22472"/>
                    <a:gd name="connsiteX8" fmla="*/ 8008 w 105878"/>
                    <a:gd name="connsiteY8" fmla="*/ 20714 h 22472"/>
                    <a:gd name="connsiteX9" fmla="*/ 4081 w 105878"/>
                    <a:gd name="connsiteY9" fmla="*/ 20175 h 22472"/>
                    <a:gd name="connsiteX10" fmla="*/ 1617 w 105878"/>
                    <a:gd name="connsiteY10" fmla="*/ 18019 h 22472"/>
                    <a:gd name="connsiteX11" fmla="*/ 0 w 105878"/>
                    <a:gd name="connsiteY11" fmla="*/ 16710 h 22472"/>
                    <a:gd name="connsiteX12" fmla="*/ 2002 w 105878"/>
                    <a:gd name="connsiteY12" fmla="*/ 14400 h 22472"/>
                    <a:gd name="connsiteX13" fmla="*/ 16171 w 105878"/>
                    <a:gd name="connsiteY13" fmla="*/ 16248 h 22472"/>
                    <a:gd name="connsiteX14" fmla="*/ 29646 w 105878"/>
                    <a:gd name="connsiteY14" fmla="*/ 17095 h 22472"/>
                    <a:gd name="connsiteX15" fmla="*/ 43583 w 105878"/>
                    <a:gd name="connsiteY15" fmla="*/ 16864 h 22472"/>
                    <a:gd name="connsiteX16" fmla="*/ 55211 w 105878"/>
                    <a:gd name="connsiteY16" fmla="*/ 15786 h 22472"/>
                    <a:gd name="connsiteX17" fmla="*/ 73230 w 105878"/>
                    <a:gd name="connsiteY17" fmla="*/ 12166 h 22472"/>
                    <a:gd name="connsiteX18" fmla="*/ 79852 w 105878"/>
                    <a:gd name="connsiteY18" fmla="*/ 10241 h 22472"/>
                    <a:gd name="connsiteX19" fmla="*/ 92095 w 105878"/>
                    <a:gd name="connsiteY19" fmla="*/ 5852 h 22472"/>
                    <a:gd name="connsiteX20" fmla="*/ 104570 w 105878"/>
                    <a:gd name="connsiteY20" fmla="*/ 77 h 22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878" h="22472">
                      <a:moveTo>
                        <a:pt x="104570" y="0"/>
                      </a:moveTo>
                      <a:lnTo>
                        <a:pt x="105879" y="2233"/>
                      </a:lnTo>
                      <a:cubicBezTo>
                        <a:pt x="105417" y="2618"/>
                        <a:pt x="105340" y="4158"/>
                        <a:pt x="104955" y="4543"/>
                      </a:cubicBezTo>
                      <a:cubicBezTo>
                        <a:pt x="98948" y="8008"/>
                        <a:pt x="93019" y="11088"/>
                        <a:pt x="86936" y="13322"/>
                      </a:cubicBezTo>
                      <a:cubicBezTo>
                        <a:pt x="82701" y="14939"/>
                        <a:pt x="78389" y="16171"/>
                        <a:pt x="74077" y="17249"/>
                      </a:cubicBezTo>
                      <a:cubicBezTo>
                        <a:pt x="68224" y="18789"/>
                        <a:pt x="62449" y="19944"/>
                        <a:pt x="56751" y="20791"/>
                      </a:cubicBezTo>
                      <a:cubicBezTo>
                        <a:pt x="53979" y="21176"/>
                        <a:pt x="51207" y="21484"/>
                        <a:pt x="48435" y="21792"/>
                      </a:cubicBezTo>
                      <a:cubicBezTo>
                        <a:pt x="39579" y="22639"/>
                        <a:pt x="30724" y="22639"/>
                        <a:pt x="21946" y="22100"/>
                      </a:cubicBezTo>
                      <a:cubicBezTo>
                        <a:pt x="17249" y="21792"/>
                        <a:pt x="12628" y="21330"/>
                        <a:pt x="8008" y="20714"/>
                      </a:cubicBezTo>
                      <a:cubicBezTo>
                        <a:pt x="6699" y="20560"/>
                        <a:pt x="5390" y="20406"/>
                        <a:pt x="4081" y="20175"/>
                      </a:cubicBezTo>
                      <a:cubicBezTo>
                        <a:pt x="3311" y="19944"/>
                        <a:pt x="2464" y="18250"/>
                        <a:pt x="1617" y="18019"/>
                      </a:cubicBezTo>
                      <a:cubicBezTo>
                        <a:pt x="1078" y="17634"/>
                        <a:pt x="539" y="17172"/>
                        <a:pt x="0" y="16710"/>
                      </a:cubicBezTo>
                      <a:cubicBezTo>
                        <a:pt x="385" y="16710"/>
                        <a:pt x="1540" y="14400"/>
                        <a:pt x="2002" y="14400"/>
                      </a:cubicBezTo>
                      <a:cubicBezTo>
                        <a:pt x="6699" y="15170"/>
                        <a:pt x="11473" y="15786"/>
                        <a:pt x="16171" y="16248"/>
                      </a:cubicBezTo>
                      <a:cubicBezTo>
                        <a:pt x="20868" y="16710"/>
                        <a:pt x="25180" y="17018"/>
                        <a:pt x="29646" y="17095"/>
                      </a:cubicBezTo>
                      <a:cubicBezTo>
                        <a:pt x="34112" y="17172"/>
                        <a:pt x="38963" y="17095"/>
                        <a:pt x="43583" y="16864"/>
                      </a:cubicBezTo>
                      <a:cubicBezTo>
                        <a:pt x="47434" y="16633"/>
                        <a:pt x="51361" y="16325"/>
                        <a:pt x="55211" y="15786"/>
                      </a:cubicBezTo>
                      <a:cubicBezTo>
                        <a:pt x="61217" y="14939"/>
                        <a:pt x="67223" y="13784"/>
                        <a:pt x="73230" y="12166"/>
                      </a:cubicBezTo>
                      <a:cubicBezTo>
                        <a:pt x="75463" y="11550"/>
                        <a:pt x="77619" y="10934"/>
                        <a:pt x="79852" y="10241"/>
                      </a:cubicBezTo>
                      <a:cubicBezTo>
                        <a:pt x="83933" y="8932"/>
                        <a:pt x="88014" y="7469"/>
                        <a:pt x="92095" y="5852"/>
                      </a:cubicBezTo>
                      <a:cubicBezTo>
                        <a:pt x="96253" y="4158"/>
                        <a:pt x="100411" y="2233"/>
                        <a:pt x="104570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6" name="任意多边形: 形状 2305">
                  <a:extLst>
                    <a:ext uri="{FF2B5EF4-FFF2-40B4-BE49-F238E27FC236}">
                      <a16:creationId xmlns:a16="http://schemas.microsoft.com/office/drawing/2014/main" id="{54F08BBE-26B4-3047-4838-C897FC821D58}"/>
                    </a:ext>
                  </a:extLst>
                </p:cNvPr>
                <p:cNvSpPr/>
                <p:nvPr/>
              </p:nvSpPr>
              <p:spPr>
                <a:xfrm>
                  <a:off x="7799439" y="2437277"/>
                  <a:ext cx="105724" cy="23019"/>
                </a:xfrm>
                <a:custGeom>
                  <a:avLst/>
                  <a:gdLst>
                    <a:gd name="connsiteX0" fmla="*/ 104339 w 105724"/>
                    <a:gd name="connsiteY0" fmla="*/ 0 h 23019"/>
                    <a:gd name="connsiteX1" fmla="*/ 105725 w 105724"/>
                    <a:gd name="connsiteY1" fmla="*/ 2233 h 23019"/>
                    <a:gd name="connsiteX2" fmla="*/ 104646 w 105724"/>
                    <a:gd name="connsiteY2" fmla="*/ 4543 h 23019"/>
                    <a:gd name="connsiteX3" fmla="*/ 86397 w 105724"/>
                    <a:gd name="connsiteY3" fmla="*/ 13629 h 23019"/>
                    <a:gd name="connsiteX4" fmla="*/ 73614 w 105724"/>
                    <a:gd name="connsiteY4" fmla="*/ 17634 h 23019"/>
                    <a:gd name="connsiteX5" fmla="*/ 56289 w 105724"/>
                    <a:gd name="connsiteY5" fmla="*/ 21253 h 23019"/>
                    <a:gd name="connsiteX6" fmla="*/ 47973 w 105724"/>
                    <a:gd name="connsiteY6" fmla="*/ 22254 h 23019"/>
                    <a:gd name="connsiteX7" fmla="*/ 21484 w 105724"/>
                    <a:gd name="connsiteY7" fmla="*/ 22716 h 23019"/>
                    <a:gd name="connsiteX8" fmla="*/ 7546 w 105724"/>
                    <a:gd name="connsiteY8" fmla="*/ 21484 h 23019"/>
                    <a:gd name="connsiteX9" fmla="*/ 3619 w 105724"/>
                    <a:gd name="connsiteY9" fmla="*/ 20945 h 23019"/>
                    <a:gd name="connsiteX10" fmla="*/ 1232 w 105724"/>
                    <a:gd name="connsiteY10" fmla="*/ 18712 h 23019"/>
                    <a:gd name="connsiteX11" fmla="*/ 0 w 105724"/>
                    <a:gd name="connsiteY11" fmla="*/ 17403 h 23019"/>
                    <a:gd name="connsiteX12" fmla="*/ 2002 w 105724"/>
                    <a:gd name="connsiteY12" fmla="*/ 15170 h 23019"/>
                    <a:gd name="connsiteX13" fmla="*/ 16171 w 105724"/>
                    <a:gd name="connsiteY13" fmla="*/ 16864 h 23019"/>
                    <a:gd name="connsiteX14" fmla="*/ 29569 w 105724"/>
                    <a:gd name="connsiteY14" fmla="*/ 17634 h 23019"/>
                    <a:gd name="connsiteX15" fmla="*/ 43506 w 105724"/>
                    <a:gd name="connsiteY15" fmla="*/ 17326 h 23019"/>
                    <a:gd name="connsiteX16" fmla="*/ 55057 w 105724"/>
                    <a:gd name="connsiteY16" fmla="*/ 16094 h 23019"/>
                    <a:gd name="connsiteX17" fmla="*/ 73075 w 105724"/>
                    <a:gd name="connsiteY17" fmla="*/ 12320 h 23019"/>
                    <a:gd name="connsiteX18" fmla="*/ 79698 w 105724"/>
                    <a:gd name="connsiteY18" fmla="*/ 10395 h 23019"/>
                    <a:gd name="connsiteX19" fmla="*/ 91864 w 105724"/>
                    <a:gd name="connsiteY19" fmla="*/ 5929 h 23019"/>
                    <a:gd name="connsiteX20" fmla="*/ 104339 w 105724"/>
                    <a:gd name="connsiteY20" fmla="*/ 77 h 230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724" h="23019">
                      <a:moveTo>
                        <a:pt x="104339" y="0"/>
                      </a:moveTo>
                      <a:lnTo>
                        <a:pt x="105725" y="2233"/>
                      </a:lnTo>
                      <a:cubicBezTo>
                        <a:pt x="105263" y="2618"/>
                        <a:pt x="105186" y="4158"/>
                        <a:pt x="104646" y="4543"/>
                      </a:cubicBezTo>
                      <a:cubicBezTo>
                        <a:pt x="98563" y="8162"/>
                        <a:pt x="92480" y="11319"/>
                        <a:pt x="86397" y="13629"/>
                      </a:cubicBezTo>
                      <a:cubicBezTo>
                        <a:pt x="82162" y="15247"/>
                        <a:pt x="77850" y="16479"/>
                        <a:pt x="73614" y="17634"/>
                      </a:cubicBezTo>
                      <a:cubicBezTo>
                        <a:pt x="67839" y="19174"/>
                        <a:pt x="62064" y="20406"/>
                        <a:pt x="56289" y="21253"/>
                      </a:cubicBezTo>
                      <a:cubicBezTo>
                        <a:pt x="53517" y="21638"/>
                        <a:pt x="50745" y="22023"/>
                        <a:pt x="47973" y="22254"/>
                      </a:cubicBezTo>
                      <a:cubicBezTo>
                        <a:pt x="39117" y="23178"/>
                        <a:pt x="30262" y="23178"/>
                        <a:pt x="21484" y="22716"/>
                      </a:cubicBezTo>
                      <a:cubicBezTo>
                        <a:pt x="16787" y="22485"/>
                        <a:pt x="12166" y="22023"/>
                        <a:pt x="7546" y="21484"/>
                      </a:cubicBezTo>
                      <a:cubicBezTo>
                        <a:pt x="6237" y="21330"/>
                        <a:pt x="4928" y="21176"/>
                        <a:pt x="3619" y="20945"/>
                      </a:cubicBezTo>
                      <a:cubicBezTo>
                        <a:pt x="2849" y="20714"/>
                        <a:pt x="2002" y="18943"/>
                        <a:pt x="1232" y="18712"/>
                      </a:cubicBezTo>
                      <a:cubicBezTo>
                        <a:pt x="770" y="18327"/>
                        <a:pt x="385" y="17865"/>
                        <a:pt x="0" y="17403"/>
                      </a:cubicBezTo>
                      <a:cubicBezTo>
                        <a:pt x="462" y="17403"/>
                        <a:pt x="1540" y="15170"/>
                        <a:pt x="2002" y="15170"/>
                      </a:cubicBezTo>
                      <a:cubicBezTo>
                        <a:pt x="6699" y="15940"/>
                        <a:pt x="11473" y="16479"/>
                        <a:pt x="16171" y="16864"/>
                      </a:cubicBezTo>
                      <a:cubicBezTo>
                        <a:pt x="20637" y="17249"/>
                        <a:pt x="25103" y="17557"/>
                        <a:pt x="29569" y="17634"/>
                      </a:cubicBezTo>
                      <a:cubicBezTo>
                        <a:pt x="34035" y="17711"/>
                        <a:pt x="38886" y="17634"/>
                        <a:pt x="43506" y="17326"/>
                      </a:cubicBezTo>
                      <a:cubicBezTo>
                        <a:pt x="47357" y="17095"/>
                        <a:pt x="51207" y="16710"/>
                        <a:pt x="55057" y="16094"/>
                      </a:cubicBezTo>
                      <a:cubicBezTo>
                        <a:pt x="61063" y="15247"/>
                        <a:pt x="67069" y="13937"/>
                        <a:pt x="73075" y="12320"/>
                      </a:cubicBezTo>
                      <a:cubicBezTo>
                        <a:pt x="75232" y="11704"/>
                        <a:pt x="77465" y="11088"/>
                        <a:pt x="79698" y="10395"/>
                      </a:cubicBezTo>
                      <a:cubicBezTo>
                        <a:pt x="83702" y="9086"/>
                        <a:pt x="87783" y="7623"/>
                        <a:pt x="91864" y="5929"/>
                      </a:cubicBezTo>
                      <a:cubicBezTo>
                        <a:pt x="96022" y="4158"/>
                        <a:pt x="100103" y="2233"/>
                        <a:pt x="104339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7" name="任意多边形: 形状 2306">
                  <a:extLst>
                    <a:ext uri="{FF2B5EF4-FFF2-40B4-BE49-F238E27FC236}">
                      <a16:creationId xmlns:a16="http://schemas.microsoft.com/office/drawing/2014/main" id="{C0F196C6-4AC7-337B-FA9E-957A80B6ABD4}"/>
                    </a:ext>
                  </a:extLst>
                </p:cNvPr>
                <p:cNvSpPr/>
                <p:nvPr/>
              </p:nvSpPr>
              <p:spPr>
                <a:xfrm>
                  <a:off x="7799824" y="2397775"/>
                  <a:ext cx="105339" cy="23660"/>
                </a:xfrm>
                <a:custGeom>
                  <a:avLst/>
                  <a:gdLst>
                    <a:gd name="connsiteX0" fmla="*/ 103953 w 105339"/>
                    <a:gd name="connsiteY0" fmla="*/ 0 h 23660"/>
                    <a:gd name="connsiteX1" fmla="*/ 105339 w 105339"/>
                    <a:gd name="connsiteY1" fmla="*/ 2233 h 23660"/>
                    <a:gd name="connsiteX2" fmla="*/ 104184 w 105339"/>
                    <a:gd name="connsiteY2" fmla="*/ 4543 h 23660"/>
                    <a:gd name="connsiteX3" fmla="*/ 85627 w 105339"/>
                    <a:gd name="connsiteY3" fmla="*/ 13937 h 23660"/>
                    <a:gd name="connsiteX4" fmla="*/ 72921 w 105339"/>
                    <a:gd name="connsiteY4" fmla="*/ 18019 h 23660"/>
                    <a:gd name="connsiteX5" fmla="*/ 55673 w 105339"/>
                    <a:gd name="connsiteY5" fmla="*/ 21715 h 23660"/>
                    <a:gd name="connsiteX6" fmla="*/ 47434 w 105339"/>
                    <a:gd name="connsiteY6" fmla="*/ 22793 h 23660"/>
                    <a:gd name="connsiteX7" fmla="*/ 21022 w 105339"/>
                    <a:gd name="connsiteY7" fmla="*/ 23409 h 23660"/>
                    <a:gd name="connsiteX8" fmla="*/ 7084 w 105339"/>
                    <a:gd name="connsiteY8" fmla="*/ 22254 h 23660"/>
                    <a:gd name="connsiteX9" fmla="*/ 3157 w 105339"/>
                    <a:gd name="connsiteY9" fmla="*/ 21792 h 23660"/>
                    <a:gd name="connsiteX10" fmla="*/ 924 w 105339"/>
                    <a:gd name="connsiteY10" fmla="*/ 19482 h 23660"/>
                    <a:gd name="connsiteX11" fmla="*/ 0 w 105339"/>
                    <a:gd name="connsiteY11" fmla="*/ 18250 h 23660"/>
                    <a:gd name="connsiteX12" fmla="*/ 2079 w 105339"/>
                    <a:gd name="connsiteY12" fmla="*/ 16094 h 23660"/>
                    <a:gd name="connsiteX13" fmla="*/ 16248 w 105339"/>
                    <a:gd name="connsiteY13" fmla="*/ 17710 h 23660"/>
                    <a:gd name="connsiteX14" fmla="*/ 29646 w 105339"/>
                    <a:gd name="connsiteY14" fmla="*/ 18327 h 23660"/>
                    <a:gd name="connsiteX15" fmla="*/ 43506 w 105339"/>
                    <a:gd name="connsiteY15" fmla="*/ 17865 h 23660"/>
                    <a:gd name="connsiteX16" fmla="*/ 55057 w 105339"/>
                    <a:gd name="connsiteY16" fmla="*/ 16556 h 23660"/>
                    <a:gd name="connsiteX17" fmla="*/ 72998 w 105339"/>
                    <a:gd name="connsiteY17" fmla="*/ 12628 h 23660"/>
                    <a:gd name="connsiteX18" fmla="*/ 79544 w 105339"/>
                    <a:gd name="connsiteY18" fmla="*/ 10626 h 23660"/>
                    <a:gd name="connsiteX19" fmla="*/ 91633 w 105339"/>
                    <a:gd name="connsiteY19" fmla="*/ 6006 h 23660"/>
                    <a:gd name="connsiteX20" fmla="*/ 104030 w 105339"/>
                    <a:gd name="connsiteY20" fmla="*/ 77 h 23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339" h="23660">
                      <a:moveTo>
                        <a:pt x="103953" y="0"/>
                      </a:moveTo>
                      <a:lnTo>
                        <a:pt x="105339" y="2233"/>
                      </a:lnTo>
                      <a:cubicBezTo>
                        <a:pt x="104801" y="2695"/>
                        <a:pt x="104723" y="4158"/>
                        <a:pt x="104184" y="4543"/>
                      </a:cubicBezTo>
                      <a:cubicBezTo>
                        <a:pt x="98024" y="8316"/>
                        <a:pt x="91864" y="11550"/>
                        <a:pt x="85627" y="13937"/>
                      </a:cubicBezTo>
                      <a:cubicBezTo>
                        <a:pt x="81392" y="15554"/>
                        <a:pt x="77080" y="16863"/>
                        <a:pt x="72921" y="18019"/>
                      </a:cubicBezTo>
                      <a:cubicBezTo>
                        <a:pt x="67146" y="19636"/>
                        <a:pt x="61371" y="20791"/>
                        <a:pt x="55673" y="21715"/>
                      </a:cubicBezTo>
                      <a:cubicBezTo>
                        <a:pt x="52901" y="22177"/>
                        <a:pt x="50129" y="22485"/>
                        <a:pt x="47434" y="22793"/>
                      </a:cubicBezTo>
                      <a:cubicBezTo>
                        <a:pt x="38578" y="23717"/>
                        <a:pt x="29800" y="23871"/>
                        <a:pt x="21022" y="23409"/>
                      </a:cubicBezTo>
                      <a:cubicBezTo>
                        <a:pt x="16325" y="23178"/>
                        <a:pt x="11704" y="22793"/>
                        <a:pt x="7084" y="22254"/>
                      </a:cubicBezTo>
                      <a:cubicBezTo>
                        <a:pt x="5775" y="22100"/>
                        <a:pt x="4466" y="21946"/>
                        <a:pt x="3157" y="21792"/>
                      </a:cubicBezTo>
                      <a:cubicBezTo>
                        <a:pt x="2464" y="21638"/>
                        <a:pt x="1617" y="19713"/>
                        <a:pt x="924" y="19482"/>
                      </a:cubicBezTo>
                      <a:cubicBezTo>
                        <a:pt x="616" y="19097"/>
                        <a:pt x="308" y="18712"/>
                        <a:pt x="0" y="18250"/>
                      </a:cubicBezTo>
                      <a:cubicBezTo>
                        <a:pt x="462" y="18250"/>
                        <a:pt x="1617" y="16094"/>
                        <a:pt x="2079" y="16094"/>
                      </a:cubicBezTo>
                      <a:cubicBezTo>
                        <a:pt x="6776" y="16787"/>
                        <a:pt x="11550" y="17326"/>
                        <a:pt x="16248" y="17710"/>
                      </a:cubicBezTo>
                      <a:cubicBezTo>
                        <a:pt x="20714" y="18096"/>
                        <a:pt x="25180" y="18327"/>
                        <a:pt x="29646" y="18327"/>
                      </a:cubicBezTo>
                      <a:cubicBezTo>
                        <a:pt x="34112" y="18327"/>
                        <a:pt x="38886" y="18250"/>
                        <a:pt x="43506" y="17865"/>
                      </a:cubicBezTo>
                      <a:cubicBezTo>
                        <a:pt x="47357" y="17557"/>
                        <a:pt x="51207" y="17172"/>
                        <a:pt x="55057" y="16556"/>
                      </a:cubicBezTo>
                      <a:cubicBezTo>
                        <a:pt x="61063" y="15632"/>
                        <a:pt x="66992" y="14322"/>
                        <a:pt x="72998" y="12628"/>
                      </a:cubicBezTo>
                      <a:cubicBezTo>
                        <a:pt x="75154" y="12012"/>
                        <a:pt x="77388" y="11319"/>
                        <a:pt x="79544" y="10626"/>
                      </a:cubicBezTo>
                      <a:cubicBezTo>
                        <a:pt x="83548" y="9317"/>
                        <a:pt x="87552" y="7777"/>
                        <a:pt x="91633" y="6006"/>
                      </a:cubicBezTo>
                      <a:cubicBezTo>
                        <a:pt x="95714" y="4235"/>
                        <a:pt x="99872" y="2233"/>
                        <a:pt x="104030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8" name="任意多边形: 形状 2307">
                  <a:extLst>
                    <a:ext uri="{FF2B5EF4-FFF2-40B4-BE49-F238E27FC236}">
                      <a16:creationId xmlns:a16="http://schemas.microsoft.com/office/drawing/2014/main" id="{9396A016-73F5-78A4-CA52-7931EA1E7193}"/>
                    </a:ext>
                  </a:extLst>
                </p:cNvPr>
                <p:cNvSpPr/>
                <p:nvPr/>
              </p:nvSpPr>
              <p:spPr>
                <a:xfrm>
                  <a:off x="7800055" y="2358273"/>
                  <a:ext cx="105185" cy="24372"/>
                </a:xfrm>
                <a:custGeom>
                  <a:avLst/>
                  <a:gdLst>
                    <a:gd name="connsiteX0" fmla="*/ 103722 w 105185"/>
                    <a:gd name="connsiteY0" fmla="*/ 0 h 24372"/>
                    <a:gd name="connsiteX1" fmla="*/ 105186 w 105185"/>
                    <a:gd name="connsiteY1" fmla="*/ 2310 h 24372"/>
                    <a:gd name="connsiteX2" fmla="*/ 103953 w 105185"/>
                    <a:gd name="connsiteY2" fmla="*/ 4697 h 24372"/>
                    <a:gd name="connsiteX3" fmla="*/ 85165 w 105185"/>
                    <a:gd name="connsiteY3" fmla="*/ 14399 h 24372"/>
                    <a:gd name="connsiteX4" fmla="*/ 72459 w 105185"/>
                    <a:gd name="connsiteY4" fmla="*/ 18558 h 24372"/>
                    <a:gd name="connsiteX5" fmla="*/ 55288 w 105185"/>
                    <a:gd name="connsiteY5" fmla="*/ 22331 h 24372"/>
                    <a:gd name="connsiteX6" fmla="*/ 47049 w 105185"/>
                    <a:gd name="connsiteY6" fmla="*/ 23409 h 24372"/>
                    <a:gd name="connsiteX7" fmla="*/ 20637 w 105185"/>
                    <a:gd name="connsiteY7" fmla="*/ 24179 h 24372"/>
                    <a:gd name="connsiteX8" fmla="*/ 6699 w 105185"/>
                    <a:gd name="connsiteY8" fmla="*/ 23101 h 24372"/>
                    <a:gd name="connsiteX9" fmla="*/ 2772 w 105185"/>
                    <a:gd name="connsiteY9" fmla="*/ 22639 h 24372"/>
                    <a:gd name="connsiteX10" fmla="*/ 616 w 105185"/>
                    <a:gd name="connsiteY10" fmla="*/ 20329 h 24372"/>
                    <a:gd name="connsiteX11" fmla="*/ 0 w 105185"/>
                    <a:gd name="connsiteY11" fmla="*/ 19097 h 24372"/>
                    <a:gd name="connsiteX12" fmla="*/ 2156 w 105185"/>
                    <a:gd name="connsiteY12" fmla="*/ 17018 h 24372"/>
                    <a:gd name="connsiteX13" fmla="*/ 16325 w 105185"/>
                    <a:gd name="connsiteY13" fmla="*/ 18481 h 24372"/>
                    <a:gd name="connsiteX14" fmla="*/ 29646 w 105185"/>
                    <a:gd name="connsiteY14" fmla="*/ 19020 h 24372"/>
                    <a:gd name="connsiteX15" fmla="*/ 43506 w 105185"/>
                    <a:gd name="connsiteY15" fmla="*/ 18404 h 24372"/>
                    <a:gd name="connsiteX16" fmla="*/ 54980 w 105185"/>
                    <a:gd name="connsiteY16" fmla="*/ 17018 h 24372"/>
                    <a:gd name="connsiteX17" fmla="*/ 72844 w 105185"/>
                    <a:gd name="connsiteY17" fmla="*/ 12936 h 24372"/>
                    <a:gd name="connsiteX18" fmla="*/ 79390 w 105185"/>
                    <a:gd name="connsiteY18" fmla="*/ 10857 h 24372"/>
                    <a:gd name="connsiteX19" fmla="*/ 91402 w 105185"/>
                    <a:gd name="connsiteY19" fmla="*/ 6160 h 24372"/>
                    <a:gd name="connsiteX20" fmla="*/ 103722 w 105185"/>
                    <a:gd name="connsiteY20" fmla="*/ 77 h 24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185" h="24372">
                      <a:moveTo>
                        <a:pt x="103722" y="0"/>
                      </a:moveTo>
                      <a:lnTo>
                        <a:pt x="105186" y="2310"/>
                      </a:lnTo>
                      <a:cubicBezTo>
                        <a:pt x="104646" y="2772"/>
                        <a:pt x="104492" y="4235"/>
                        <a:pt x="103953" y="4697"/>
                      </a:cubicBezTo>
                      <a:cubicBezTo>
                        <a:pt x="97716" y="8547"/>
                        <a:pt x="91479" y="11858"/>
                        <a:pt x="85165" y="14399"/>
                      </a:cubicBezTo>
                      <a:cubicBezTo>
                        <a:pt x="80930" y="16094"/>
                        <a:pt x="76695" y="17326"/>
                        <a:pt x="72459" y="18558"/>
                      </a:cubicBezTo>
                      <a:cubicBezTo>
                        <a:pt x="66684" y="20175"/>
                        <a:pt x="60986" y="21407"/>
                        <a:pt x="55288" y="22331"/>
                      </a:cubicBezTo>
                      <a:cubicBezTo>
                        <a:pt x="52516" y="22793"/>
                        <a:pt x="49744" y="23178"/>
                        <a:pt x="47049" y="23409"/>
                      </a:cubicBezTo>
                      <a:cubicBezTo>
                        <a:pt x="38193" y="24410"/>
                        <a:pt x="29415" y="24564"/>
                        <a:pt x="20637" y="24179"/>
                      </a:cubicBezTo>
                      <a:cubicBezTo>
                        <a:pt x="15939" y="23948"/>
                        <a:pt x="11319" y="23640"/>
                        <a:pt x="6699" y="23101"/>
                      </a:cubicBezTo>
                      <a:cubicBezTo>
                        <a:pt x="5390" y="22947"/>
                        <a:pt x="4081" y="22793"/>
                        <a:pt x="2772" y="22639"/>
                      </a:cubicBezTo>
                      <a:cubicBezTo>
                        <a:pt x="2079" y="22485"/>
                        <a:pt x="1309" y="20483"/>
                        <a:pt x="616" y="20329"/>
                      </a:cubicBezTo>
                      <a:cubicBezTo>
                        <a:pt x="385" y="19944"/>
                        <a:pt x="231" y="19559"/>
                        <a:pt x="0" y="19097"/>
                      </a:cubicBezTo>
                      <a:cubicBezTo>
                        <a:pt x="539" y="19097"/>
                        <a:pt x="1617" y="17095"/>
                        <a:pt x="2156" y="17018"/>
                      </a:cubicBezTo>
                      <a:cubicBezTo>
                        <a:pt x="6853" y="17711"/>
                        <a:pt x="11550" y="18173"/>
                        <a:pt x="16325" y="18481"/>
                      </a:cubicBezTo>
                      <a:cubicBezTo>
                        <a:pt x="20791" y="18789"/>
                        <a:pt x="25257" y="18943"/>
                        <a:pt x="29646" y="19020"/>
                      </a:cubicBezTo>
                      <a:cubicBezTo>
                        <a:pt x="34035" y="19097"/>
                        <a:pt x="38886" y="18866"/>
                        <a:pt x="43506" y="18404"/>
                      </a:cubicBezTo>
                      <a:cubicBezTo>
                        <a:pt x="47357" y="18096"/>
                        <a:pt x="51207" y="17634"/>
                        <a:pt x="54980" y="17018"/>
                      </a:cubicBezTo>
                      <a:cubicBezTo>
                        <a:pt x="60909" y="16094"/>
                        <a:pt x="66838" y="14708"/>
                        <a:pt x="72844" y="12936"/>
                      </a:cubicBezTo>
                      <a:cubicBezTo>
                        <a:pt x="75000" y="12320"/>
                        <a:pt x="77157" y="11627"/>
                        <a:pt x="79390" y="10857"/>
                      </a:cubicBezTo>
                      <a:cubicBezTo>
                        <a:pt x="83394" y="9471"/>
                        <a:pt x="87398" y="7931"/>
                        <a:pt x="91402" y="6160"/>
                      </a:cubicBezTo>
                      <a:cubicBezTo>
                        <a:pt x="95483" y="4312"/>
                        <a:pt x="99564" y="2310"/>
                        <a:pt x="103722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9" name="任意多边形: 形状 2308">
                  <a:extLst>
                    <a:ext uri="{FF2B5EF4-FFF2-40B4-BE49-F238E27FC236}">
                      <a16:creationId xmlns:a16="http://schemas.microsoft.com/office/drawing/2014/main" id="{42C443C8-7C9D-0E53-5382-F4D8FB8CA5DE}"/>
                    </a:ext>
                  </a:extLst>
                </p:cNvPr>
                <p:cNvSpPr/>
                <p:nvPr/>
              </p:nvSpPr>
              <p:spPr>
                <a:xfrm>
                  <a:off x="7800286" y="2318693"/>
                  <a:ext cx="105031" cy="24934"/>
                </a:xfrm>
                <a:custGeom>
                  <a:avLst/>
                  <a:gdLst>
                    <a:gd name="connsiteX0" fmla="*/ 103491 w 105031"/>
                    <a:gd name="connsiteY0" fmla="*/ 0 h 24934"/>
                    <a:gd name="connsiteX1" fmla="*/ 105032 w 105031"/>
                    <a:gd name="connsiteY1" fmla="*/ 2310 h 24934"/>
                    <a:gd name="connsiteX2" fmla="*/ 103645 w 105031"/>
                    <a:gd name="connsiteY2" fmla="*/ 4697 h 24934"/>
                    <a:gd name="connsiteX3" fmla="*/ 84626 w 105031"/>
                    <a:gd name="connsiteY3" fmla="*/ 14708 h 24934"/>
                    <a:gd name="connsiteX4" fmla="*/ 71997 w 105031"/>
                    <a:gd name="connsiteY4" fmla="*/ 18866 h 24934"/>
                    <a:gd name="connsiteX5" fmla="*/ 54826 w 105031"/>
                    <a:gd name="connsiteY5" fmla="*/ 22716 h 24934"/>
                    <a:gd name="connsiteX6" fmla="*/ 46587 w 105031"/>
                    <a:gd name="connsiteY6" fmla="*/ 23871 h 24934"/>
                    <a:gd name="connsiteX7" fmla="*/ 20252 w 105031"/>
                    <a:gd name="connsiteY7" fmla="*/ 24795 h 24934"/>
                    <a:gd name="connsiteX8" fmla="*/ 6314 w 105031"/>
                    <a:gd name="connsiteY8" fmla="*/ 23794 h 24934"/>
                    <a:gd name="connsiteX9" fmla="*/ 2387 w 105031"/>
                    <a:gd name="connsiteY9" fmla="*/ 23409 h 24934"/>
                    <a:gd name="connsiteX10" fmla="*/ 308 w 105031"/>
                    <a:gd name="connsiteY10" fmla="*/ 21022 h 24934"/>
                    <a:gd name="connsiteX11" fmla="*/ 0 w 105031"/>
                    <a:gd name="connsiteY11" fmla="*/ 19867 h 24934"/>
                    <a:gd name="connsiteX12" fmla="*/ 2156 w 105031"/>
                    <a:gd name="connsiteY12" fmla="*/ 17865 h 24934"/>
                    <a:gd name="connsiteX13" fmla="*/ 16325 w 105031"/>
                    <a:gd name="connsiteY13" fmla="*/ 19174 h 24934"/>
                    <a:gd name="connsiteX14" fmla="*/ 29646 w 105031"/>
                    <a:gd name="connsiteY14" fmla="*/ 19559 h 24934"/>
                    <a:gd name="connsiteX15" fmla="*/ 43506 w 105031"/>
                    <a:gd name="connsiteY15" fmla="*/ 18866 h 24934"/>
                    <a:gd name="connsiteX16" fmla="*/ 54980 w 105031"/>
                    <a:gd name="connsiteY16" fmla="*/ 17403 h 24934"/>
                    <a:gd name="connsiteX17" fmla="*/ 72767 w 105031"/>
                    <a:gd name="connsiteY17" fmla="*/ 13167 h 24934"/>
                    <a:gd name="connsiteX18" fmla="*/ 79236 w 105031"/>
                    <a:gd name="connsiteY18" fmla="*/ 11088 h 24934"/>
                    <a:gd name="connsiteX19" fmla="*/ 91171 w 105031"/>
                    <a:gd name="connsiteY19" fmla="*/ 6314 h 24934"/>
                    <a:gd name="connsiteX20" fmla="*/ 103414 w 105031"/>
                    <a:gd name="connsiteY20" fmla="*/ 154 h 249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031" h="24934">
                      <a:moveTo>
                        <a:pt x="103491" y="0"/>
                      </a:moveTo>
                      <a:lnTo>
                        <a:pt x="105032" y="2310"/>
                      </a:lnTo>
                      <a:cubicBezTo>
                        <a:pt x="104492" y="2772"/>
                        <a:pt x="104261" y="4235"/>
                        <a:pt x="103645" y="4697"/>
                      </a:cubicBezTo>
                      <a:cubicBezTo>
                        <a:pt x="97331" y="8701"/>
                        <a:pt x="91017" y="12089"/>
                        <a:pt x="84626" y="14708"/>
                      </a:cubicBezTo>
                      <a:cubicBezTo>
                        <a:pt x="80391" y="16402"/>
                        <a:pt x="76156" y="17711"/>
                        <a:pt x="71997" y="18866"/>
                      </a:cubicBezTo>
                      <a:cubicBezTo>
                        <a:pt x="66222" y="20483"/>
                        <a:pt x="60524" y="21792"/>
                        <a:pt x="54826" y="22716"/>
                      </a:cubicBezTo>
                      <a:cubicBezTo>
                        <a:pt x="52054" y="23178"/>
                        <a:pt x="49359" y="23563"/>
                        <a:pt x="46587" y="23871"/>
                      </a:cubicBezTo>
                      <a:cubicBezTo>
                        <a:pt x="37731" y="24949"/>
                        <a:pt x="28953" y="25103"/>
                        <a:pt x="20252" y="24795"/>
                      </a:cubicBezTo>
                      <a:cubicBezTo>
                        <a:pt x="15555" y="24641"/>
                        <a:pt x="10934" y="24256"/>
                        <a:pt x="6314" y="23794"/>
                      </a:cubicBezTo>
                      <a:cubicBezTo>
                        <a:pt x="5005" y="23640"/>
                        <a:pt x="3696" y="23563"/>
                        <a:pt x="2387" y="23409"/>
                      </a:cubicBezTo>
                      <a:cubicBezTo>
                        <a:pt x="1694" y="23255"/>
                        <a:pt x="1001" y="21176"/>
                        <a:pt x="308" y="21022"/>
                      </a:cubicBezTo>
                      <a:cubicBezTo>
                        <a:pt x="231" y="20637"/>
                        <a:pt x="77" y="20252"/>
                        <a:pt x="0" y="19867"/>
                      </a:cubicBezTo>
                      <a:cubicBezTo>
                        <a:pt x="539" y="19867"/>
                        <a:pt x="1617" y="17942"/>
                        <a:pt x="2156" y="17865"/>
                      </a:cubicBezTo>
                      <a:cubicBezTo>
                        <a:pt x="6853" y="18481"/>
                        <a:pt x="11550" y="18866"/>
                        <a:pt x="16325" y="19174"/>
                      </a:cubicBezTo>
                      <a:cubicBezTo>
                        <a:pt x="20791" y="19482"/>
                        <a:pt x="25180" y="19559"/>
                        <a:pt x="29646" y="19559"/>
                      </a:cubicBezTo>
                      <a:cubicBezTo>
                        <a:pt x="34112" y="19559"/>
                        <a:pt x="38886" y="19251"/>
                        <a:pt x="43506" y="18866"/>
                      </a:cubicBezTo>
                      <a:cubicBezTo>
                        <a:pt x="47357" y="18481"/>
                        <a:pt x="51130" y="18019"/>
                        <a:pt x="54980" y="17403"/>
                      </a:cubicBezTo>
                      <a:cubicBezTo>
                        <a:pt x="60909" y="16402"/>
                        <a:pt x="66838" y="14939"/>
                        <a:pt x="72767" y="13167"/>
                      </a:cubicBezTo>
                      <a:cubicBezTo>
                        <a:pt x="74923" y="12551"/>
                        <a:pt x="77080" y="11858"/>
                        <a:pt x="79236" y="11088"/>
                      </a:cubicBezTo>
                      <a:cubicBezTo>
                        <a:pt x="83240" y="9702"/>
                        <a:pt x="87167" y="8085"/>
                        <a:pt x="91171" y="6314"/>
                      </a:cubicBezTo>
                      <a:cubicBezTo>
                        <a:pt x="95252" y="4466"/>
                        <a:pt x="99333" y="2387"/>
                        <a:pt x="103414" y="15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0" name="任意多边形: 形状 2309">
                  <a:extLst>
                    <a:ext uri="{FF2B5EF4-FFF2-40B4-BE49-F238E27FC236}">
                      <a16:creationId xmlns:a16="http://schemas.microsoft.com/office/drawing/2014/main" id="{A932F087-AE7F-DB74-E859-0E797E0F0FE4}"/>
                    </a:ext>
                  </a:extLst>
                </p:cNvPr>
                <p:cNvSpPr/>
                <p:nvPr/>
              </p:nvSpPr>
              <p:spPr>
                <a:xfrm>
                  <a:off x="7800440" y="2279037"/>
                  <a:ext cx="104877" cy="25678"/>
                </a:xfrm>
                <a:custGeom>
                  <a:avLst/>
                  <a:gdLst>
                    <a:gd name="connsiteX0" fmla="*/ 103337 w 104877"/>
                    <a:gd name="connsiteY0" fmla="*/ 154 h 25678"/>
                    <a:gd name="connsiteX1" fmla="*/ 104877 w 104877"/>
                    <a:gd name="connsiteY1" fmla="*/ 2464 h 25678"/>
                    <a:gd name="connsiteX2" fmla="*/ 103414 w 104877"/>
                    <a:gd name="connsiteY2" fmla="*/ 4851 h 25678"/>
                    <a:gd name="connsiteX3" fmla="*/ 84087 w 104877"/>
                    <a:gd name="connsiteY3" fmla="*/ 15093 h 25678"/>
                    <a:gd name="connsiteX4" fmla="*/ 71458 w 104877"/>
                    <a:gd name="connsiteY4" fmla="*/ 19328 h 25678"/>
                    <a:gd name="connsiteX5" fmla="*/ 54364 w 104877"/>
                    <a:gd name="connsiteY5" fmla="*/ 23255 h 25678"/>
                    <a:gd name="connsiteX6" fmla="*/ 46124 w 104877"/>
                    <a:gd name="connsiteY6" fmla="*/ 24487 h 25678"/>
                    <a:gd name="connsiteX7" fmla="*/ 19867 w 104877"/>
                    <a:gd name="connsiteY7" fmla="*/ 25565 h 25678"/>
                    <a:gd name="connsiteX8" fmla="*/ 5929 w 104877"/>
                    <a:gd name="connsiteY8" fmla="*/ 24718 h 25678"/>
                    <a:gd name="connsiteX9" fmla="*/ 2002 w 104877"/>
                    <a:gd name="connsiteY9" fmla="*/ 24333 h 25678"/>
                    <a:gd name="connsiteX10" fmla="*/ 0 w 104877"/>
                    <a:gd name="connsiteY10" fmla="*/ 21869 h 25678"/>
                    <a:gd name="connsiteX11" fmla="*/ 0 w 104877"/>
                    <a:gd name="connsiteY11" fmla="*/ 20714 h 25678"/>
                    <a:gd name="connsiteX12" fmla="*/ 2233 w 104877"/>
                    <a:gd name="connsiteY12" fmla="*/ 18789 h 25678"/>
                    <a:gd name="connsiteX13" fmla="*/ 16401 w 104877"/>
                    <a:gd name="connsiteY13" fmla="*/ 20021 h 25678"/>
                    <a:gd name="connsiteX14" fmla="*/ 29723 w 104877"/>
                    <a:gd name="connsiteY14" fmla="*/ 20252 h 25678"/>
                    <a:gd name="connsiteX15" fmla="*/ 43506 w 104877"/>
                    <a:gd name="connsiteY15" fmla="*/ 19405 h 25678"/>
                    <a:gd name="connsiteX16" fmla="*/ 54903 w 104877"/>
                    <a:gd name="connsiteY16" fmla="*/ 17788 h 25678"/>
                    <a:gd name="connsiteX17" fmla="*/ 72613 w 104877"/>
                    <a:gd name="connsiteY17" fmla="*/ 13398 h 25678"/>
                    <a:gd name="connsiteX18" fmla="*/ 79082 w 104877"/>
                    <a:gd name="connsiteY18" fmla="*/ 11242 h 25678"/>
                    <a:gd name="connsiteX19" fmla="*/ 91017 w 104877"/>
                    <a:gd name="connsiteY19" fmla="*/ 6314 h 25678"/>
                    <a:gd name="connsiteX20" fmla="*/ 103183 w 104877"/>
                    <a:gd name="connsiteY20" fmla="*/ 0 h 25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4877" h="25678">
                      <a:moveTo>
                        <a:pt x="103337" y="154"/>
                      </a:moveTo>
                      <a:lnTo>
                        <a:pt x="104877" y="2464"/>
                      </a:lnTo>
                      <a:cubicBezTo>
                        <a:pt x="104261" y="2926"/>
                        <a:pt x="104030" y="4389"/>
                        <a:pt x="103414" y="4851"/>
                      </a:cubicBezTo>
                      <a:cubicBezTo>
                        <a:pt x="96946" y="8932"/>
                        <a:pt x="90555" y="12474"/>
                        <a:pt x="84087" y="15093"/>
                      </a:cubicBezTo>
                      <a:cubicBezTo>
                        <a:pt x="79929" y="16787"/>
                        <a:pt x="75694" y="18096"/>
                        <a:pt x="71458" y="19328"/>
                      </a:cubicBezTo>
                      <a:cubicBezTo>
                        <a:pt x="65760" y="21022"/>
                        <a:pt x="60062" y="22331"/>
                        <a:pt x="54364" y="23255"/>
                      </a:cubicBezTo>
                      <a:cubicBezTo>
                        <a:pt x="51592" y="23717"/>
                        <a:pt x="48897" y="24102"/>
                        <a:pt x="46124" y="24487"/>
                      </a:cubicBezTo>
                      <a:cubicBezTo>
                        <a:pt x="37269" y="25565"/>
                        <a:pt x="28491" y="25873"/>
                        <a:pt x="19867" y="25565"/>
                      </a:cubicBezTo>
                      <a:cubicBezTo>
                        <a:pt x="15170" y="25411"/>
                        <a:pt x="10549" y="25103"/>
                        <a:pt x="5929" y="24718"/>
                      </a:cubicBezTo>
                      <a:cubicBezTo>
                        <a:pt x="4620" y="24564"/>
                        <a:pt x="3311" y="24487"/>
                        <a:pt x="2002" y="24333"/>
                      </a:cubicBezTo>
                      <a:cubicBezTo>
                        <a:pt x="1386" y="24179"/>
                        <a:pt x="693" y="22023"/>
                        <a:pt x="0" y="21869"/>
                      </a:cubicBezTo>
                      <a:cubicBezTo>
                        <a:pt x="0" y="21561"/>
                        <a:pt x="0" y="21176"/>
                        <a:pt x="0" y="20714"/>
                      </a:cubicBezTo>
                      <a:cubicBezTo>
                        <a:pt x="539" y="20714"/>
                        <a:pt x="1694" y="18866"/>
                        <a:pt x="2233" y="18789"/>
                      </a:cubicBezTo>
                      <a:cubicBezTo>
                        <a:pt x="6930" y="19328"/>
                        <a:pt x="11627" y="19713"/>
                        <a:pt x="16401" y="20021"/>
                      </a:cubicBezTo>
                      <a:cubicBezTo>
                        <a:pt x="20868" y="20252"/>
                        <a:pt x="25257" y="20329"/>
                        <a:pt x="29723" y="20252"/>
                      </a:cubicBezTo>
                      <a:cubicBezTo>
                        <a:pt x="34189" y="20175"/>
                        <a:pt x="38886" y="19867"/>
                        <a:pt x="43506" y="19405"/>
                      </a:cubicBezTo>
                      <a:cubicBezTo>
                        <a:pt x="47280" y="19020"/>
                        <a:pt x="51130" y="18481"/>
                        <a:pt x="54903" y="17788"/>
                      </a:cubicBezTo>
                      <a:cubicBezTo>
                        <a:pt x="60832" y="16710"/>
                        <a:pt x="66684" y="15247"/>
                        <a:pt x="72613" y="13398"/>
                      </a:cubicBezTo>
                      <a:cubicBezTo>
                        <a:pt x="74769" y="12705"/>
                        <a:pt x="76926" y="12013"/>
                        <a:pt x="79082" y="11242"/>
                      </a:cubicBezTo>
                      <a:cubicBezTo>
                        <a:pt x="83009" y="9779"/>
                        <a:pt x="87013" y="8162"/>
                        <a:pt x="91017" y="6314"/>
                      </a:cubicBezTo>
                      <a:cubicBezTo>
                        <a:pt x="95098" y="4466"/>
                        <a:pt x="99102" y="2310"/>
                        <a:pt x="10318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1" name="任意多边形: 形状 2310">
                  <a:extLst>
                    <a:ext uri="{FF2B5EF4-FFF2-40B4-BE49-F238E27FC236}">
                      <a16:creationId xmlns:a16="http://schemas.microsoft.com/office/drawing/2014/main" id="{0A54B184-7C7F-0FD1-977C-464875FAB35F}"/>
                    </a:ext>
                  </a:extLst>
                </p:cNvPr>
                <p:cNvSpPr/>
                <p:nvPr/>
              </p:nvSpPr>
              <p:spPr>
                <a:xfrm>
                  <a:off x="7800517" y="2239612"/>
                  <a:ext cx="104800" cy="26252"/>
                </a:xfrm>
                <a:custGeom>
                  <a:avLst/>
                  <a:gdLst>
                    <a:gd name="connsiteX0" fmla="*/ 103183 w 104800"/>
                    <a:gd name="connsiteY0" fmla="*/ 0 h 26252"/>
                    <a:gd name="connsiteX1" fmla="*/ 104801 w 104800"/>
                    <a:gd name="connsiteY1" fmla="*/ 2387 h 26252"/>
                    <a:gd name="connsiteX2" fmla="*/ 103260 w 104800"/>
                    <a:gd name="connsiteY2" fmla="*/ 4774 h 26252"/>
                    <a:gd name="connsiteX3" fmla="*/ 83702 w 104800"/>
                    <a:gd name="connsiteY3" fmla="*/ 15324 h 26252"/>
                    <a:gd name="connsiteX4" fmla="*/ 71150 w 104800"/>
                    <a:gd name="connsiteY4" fmla="*/ 19636 h 26252"/>
                    <a:gd name="connsiteX5" fmla="*/ 54133 w 104800"/>
                    <a:gd name="connsiteY5" fmla="*/ 23717 h 26252"/>
                    <a:gd name="connsiteX6" fmla="*/ 45971 w 104800"/>
                    <a:gd name="connsiteY6" fmla="*/ 24949 h 26252"/>
                    <a:gd name="connsiteX7" fmla="*/ 19713 w 104800"/>
                    <a:gd name="connsiteY7" fmla="*/ 26181 h 26252"/>
                    <a:gd name="connsiteX8" fmla="*/ 5852 w 104800"/>
                    <a:gd name="connsiteY8" fmla="*/ 25411 h 26252"/>
                    <a:gd name="connsiteX9" fmla="*/ 1925 w 104800"/>
                    <a:gd name="connsiteY9" fmla="*/ 25026 h 26252"/>
                    <a:gd name="connsiteX10" fmla="*/ 0 w 104800"/>
                    <a:gd name="connsiteY10" fmla="*/ 22485 h 26252"/>
                    <a:gd name="connsiteX11" fmla="*/ 385 w 104800"/>
                    <a:gd name="connsiteY11" fmla="*/ 21407 h 26252"/>
                    <a:gd name="connsiteX12" fmla="*/ 2695 w 104800"/>
                    <a:gd name="connsiteY12" fmla="*/ 19559 h 26252"/>
                    <a:gd name="connsiteX13" fmla="*/ 16787 w 104800"/>
                    <a:gd name="connsiteY13" fmla="*/ 20637 h 26252"/>
                    <a:gd name="connsiteX14" fmla="*/ 30031 w 104800"/>
                    <a:gd name="connsiteY14" fmla="*/ 20791 h 26252"/>
                    <a:gd name="connsiteX15" fmla="*/ 43814 w 104800"/>
                    <a:gd name="connsiteY15" fmla="*/ 19867 h 26252"/>
                    <a:gd name="connsiteX16" fmla="*/ 55211 w 104800"/>
                    <a:gd name="connsiteY16" fmla="*/ 18173 h 26252"/>
                    <a:gd name="connsiteX17" fmla="*/ 72921 w 104800"/>
                    <a:gd name="connsiteY17" fmla="*/ 13629 h 26252"/>
                    <a:gd name="connsiteX18" fmla="*/ 79313 w 104800"/>
                    <a:gd name="connsiteY18" fmla="*/ 11396 h 26252"/>
                    <a:gd name="connsiteX19" fmla="*/ 91171 w 104800"/>
                    <a:gd name="connsiteY19" fmla="*/ 6391 h 26252"/>
                    <a:gd name="connsiteX20" fmla="*/ 103337 w 104800"/>
                    <a:gd name="connsiteY20" fmla="*/ 0 h 26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4800" h="26252">
                      <a:moveTo>
                        <a:pt x="103183" y="0"/>
                      </a:moveTo>
                      <a:lnTo>
                        <a:pt x="104801" y="2387"/>
                      </a:lnTo>
                      <a:cubicBezTo>
                        <a:pt x="104184" y="2926"/>
                        <a:pt x="103877" y="4312"/>
                        <a:pt x="103260" y="4774"/>
                      </a:cubicBezTo>
                      <a:cubicBezTo>
                        <a:pt x="96715" y="9009"/>
                        <a:pt x="90247" y="12628"/>
                        <a:pt x="83702" y="15324"/>
                      </a:cubicBezTo>
                      <a:cubicBezTo>
                        <a:pt x="79544" y="17018"/>
                        <a:pt x="75309" y="18404"/>
                        <a:pt x="71150" y="19636"/>
                      </a:cubicBezTo>
                      <a:cubicBezTo>
                        <a:pt x="65452" y="21330"/>
                        <a:pt x="59754" y="22716"/>
                        <a:pt x="54133" y="23717"/>
                      </a:cubicBezTo>
                      <a:cubicBezTo>
                        <a:pt x="51361" y="24179"/>
                        <a:pt x="48666" y="24641"/>
                        <a:pt x="45971" y="24949"/>
                      </a:cubicBezTo>
                      <a:cubicBezTo>
                        <a:pt x="37115" y="26104"/>
                        <a:pt x="28414" y="26412"/>
                        <a:pt x="19713" y="26181"/>
                      </a:cubicBezTo>
                      <a:cubicBezTo>
                        <a:pt x="15015" y="26027"/>
                        <a:pt x="10395" y="25796"/>
                        <a:pt x="5852" y="25411"/>
                      </a:cubicBezTo>
                      <a:cubicBezTo>
                        <a:pt x="4543" y="25334"/>
                        <a:pt x="3234" y="25180"/>
                        <a:pt x="1925" y="25026"/>
                      </a:cubicBezTo>
                      <a:cubicBezTo>
                        <a:pt x="1309" y="24872"/>
                        <a:pt x="616" y="22639"/>
                        <a:pt x="0" y="22485"/>
                      </a:cubicBezTo>
                      <a:cubicBezTo>
                        <a:pt x="77" y="22177"/>
                        <a:pt x="231" y="21792"/>
                        <a:pt x="385" y="21407"/>
                      </a:cubicBezTo>
                      <a:cubicBezTo>
                        <a:pt x="1001" y="21407"/>
                        <a:pt x="2079" y="19636"/>
                        <a:pt x="2695" y="19559"/>
                      </a:cubicBezTo>
                      <a:cubicBezTo>
                        <a:pt x="7392" y="20098"/>
                        <a:pt x="12089" y="20406"/>
                        <a:pt x="16787" y="20637"/>
                      </a:cubicBezTo>
                      <a:cubicBezTo>
                        <a:pt x="21176" y="20791"/>
                        <a:pt x="25642" y="20868"/>
                        <a:pt x="30031" y="20791"/>
                      </a:cubicBezTo>
                      <a:cubicBezTo>
                        <a:pt x="34420" y="20714"/>
                        <a:pt x="39194" y="20329"/>
                        <a:pt x="43814" y="19867"/>
                      </a:cubicBezTo>
                      <a:cubicBezTo>
                        <a:pt x="47588" y="19405"/>
                        <a:pt x="51361" y="18866"/>
                        <a:pt x="55211" y="18173"/>
                      </a:cubicBezTo>
                      <a:cubicBezTo>
                        <a:pt x="61063" y="17095"/>
                        <a:pt x="66992" y="15555"/>
                        <a:pt x="72921" y="13629"/>
                      </a:cubicBezTo>
                      <a:cubicBezTo>
                        <a:pt x="75078" y="12936"/>
                        <a:pt x="77157" y="12243"/>
                        <a:pt x="79313" y="11396"/>
                      </a:cubicBezTo>
                      <a:cubicBezTo>
                        <a:pt x="83240" y="9933"/>
                        <a:pt x="87167" y="8239"/>
                        <a:pt x="91171" y="6391"/>
                      </a:cubicBezTo>
                      <a:cubicBezTo>
                        <a:pt x="95175" y="4466"/>
                        <a:pt x="99256" y="2310"/>
                        <a:pt x="10333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2" name="任意多边形: 形状 2311">
                  <a:extLst>
                    <a:ext uri="{FF2B5EF4-FFF2-40B4-BE49-F238E27FC236}">
                      <a16:creationId xmlns:a16="http://schemas.microsoft.com/office/drawing/2014/main" id="{835D8AFF-24C8-4E61-22AC-2F04D58C4815}"/>
                    </a:ext>
                  </a:extLst>
                </p:cNvPr>
                <p:cNvSpPr/>
                <p:nvPr/>
              </p:nvSpPr>
              <p:spPr>
                <a:xfrm>
                  <a:off x="7800363" y="2200109"/>
                  <a:ext cx="104954" cy="26987"/>
                </a:xfrm>
                <a:custGeom>
                  <a:avLst/>
                  <a:gdLst>
                    <a:gd name="connsiteX0" fmla="*/ 103337 w 104954"/>
                    <a:gd name="connsiteY0" fmla="*/ 0 h 26987"/>
                    <a:gd name="connsiteX1" fmla="*/ 104955 w 104954"/>
                    <a:gd name="connsiteY1" fmla="*/ 2387 h 26987"/>
                    <a:gd name="connsiteX2" fmla="*/ 103337 w 104954"/>
                    <a:gd name="connsiteY2" fmla="*/ 4851 h 26987"/>
                    <a:gd name="connsiteX3" fmla="*/ 83471 w 104954"/>
                    <a:gd name="connsiteY3" fmla="*/ 15709 h 26987"/>
                    <a:gd name="connsiteX4" fmla="*/ 70919 w 104954"/>
                    <a:gd name="connsiteY4" fmla="*/ 20098 h 26987"/>
                    <a:gd name="connsiteX5" fmla="*/ 53902 w 104954"/>
                    <a:gd name="connsiteY5" fmla="*/ 24256 h 26987"/>
                    <a:gd name="connsiteX6" fmla="*/ 45740 w 104954"/>
                    <a:gd name="connsiteY6" fmla="*/ 25565 h 26987"/>
                    <a:gd name="connsiteX7" fmla="*/ 19559 w 104954"/>
                    <a:gd name="connsiteY7" fmla="*/ 26951 h 26987"/>
                    <a:gd name="connsiteX8" fmla="*/ 5698 w 104954"/>
                    <a:gd name="connsiteY8" fmla="*/ 26258 h 26987"/>
                    <a:gd name="connsiteX9" fmla="*/ 1771 w 104954"/>
                    <a:gd name="connsiteY9" fmla="*/ 25950 h 26987"/>
                    <a:gd name="connsiteX10" fmla="*/ 0 w 104954"/>
                    <a:gd name="connsiteY10" fmla="*/ 23332 h 26987"/>
                    <a:gd name="connsiteX11" fmla="*/ 693 w 104954"/>
                    <a:gd name="connsiteY11" fmla="*/ 22254 h 26987"/>
                    <a:gd name="connsiteX12" fmla="*/ 3003 w 104954"/>
                    <a:gd name="connsiteY12" fmla="*/ 20483 h 26987"/>
                    <a:gd name="connsiteX13" fmla="*/ 17095 w 104954"/>
                    <a:gd name="connsiteY13" fmla="*/ 21407 h 26987"/>
                    <a:gd name="connsiteX14" fmla="*/ 30339 w 104954"/>
                    <a:gd name="connsiteY14" fmla="*/ 21407 h 26987"/>
                    <a:gd name="connsiteX15" fmla="*/ 44045 w 104954"/>
                    <a:gd name="connsiteY15" fmla="*/ 20329 h 26987"/>
                    <a:gd name="connsiteX16" fmla="*/ 55365 w 104954"/>
                    <a:gd name="connsiteY16" fmla="*/ 18558 h 26987"/>
                    <a:gd name="connsiteX17" fmla="*/ 72999 w 104954"/>
                    <a:gd name="connsiteY17" fmla="*/ 13860 h 26987"/>
                    <a:gd name="connsiteX18" fmla="*/ 79390 w 104954"/>
                    <a:gd name="connsiteY18" fmla="*/ 11627 h 26987"/>
                    <a:gd name="connsiteX19" fmla="*/ 91171 w 104954"/>
                    <a:gd name="connsiteY19" fmla="*/ 6545 h 26987"/>
                    <a:gd name="connsiteX20" fmla="*/ 103260 w 104954"/>
                    <a:gd name="connsiteY20" fmla="*/ 0 h 269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4954" h="26987">
                      <a:moveTo>
                        <a:pt x="103337" y="0"/>
                      </a:moveTo>
                      <a:lnTo>
                        <a:pt x="104955" y="2387"/>
                      </a:lnTo>
                      <a:cubicBezTo>
                        <a:pt x="104339" y="2926"/>
                        <a:pt x="103953" y="4312"/>
                        <a:pt x="103337" y="4851"/>
                      </a:cubicBezTo>
                      <a:cubicBezTo>
                        <a:pt x="96715" y="9240"/>
                        <a:pt x="90170" y="12936"/>
                        <a:pt x="83471" y="15709"/>
                      </a:cubicBezTo>
                      <a:cubicBezTo>
                        <a:pt x="79313" y="17480"/>
                        <a:pt x="75078" y="18866"/>
                        <a:pt x="70919" y="20098"/>
                      </a:cubicBezTo>
                      <a:cubicBezTo>
                        <a:pt x="65221" y="21869"/>
                        <a:pt x="59523" y="23178"/>
                        <a:pt x="53902" y="24256"/>
                      </a:cubicBezTo>
                      <a:cubicBezTo>
                        <a:pt x="51207" y="24795"/>
                        <a:pt x="48435" y="25180"/>
                        <a:pt x="45740" y="25565"/>
                      </a:cubicBezTo>
                      <a:cubicBezTo>
                        <a:pt x="36884" y="26797"/>
                        <a:pt x="28183" y="27105"/>
                        <a:pt x="19559" y="26951"/>
                      </a:cubicBezTo>
                      <a:cubicBezTo>
                        <a:pt x="14862" y="26874"/>
                        <a:pt x="10241" y="26643"/>
                        <a:pt x="5698" y="26258"/>
                      </a:cubicBezTo>
                      <a:cubicBezTo>
                        <a:pt x="4389" y="26181"/>
                        <a:pt x="3080" y="26027"/>
                        <a:pt x="1771" y="25950"/>
                      </a:cubicBezTo>
                      <a:cubicBezTo>
                        <a:pt x="1232" y="25796"/>
                        <a:pt x="539" y="23486"/>
                        <a:pt x="0" y="23332"/>
                      </a:cubicBezTo>
                      <a:cubicBezTo>
                        <a:pt x="231" y="23024"/>
                        <a:pt x="462" y="22639"/>
                        <a:pt x="693" y="22254"/>
                      </a:cubicBezTo>
                      <a:cubicBezTo>
                        <a:pt x="1309" y="22254"/>
                        <a:pt x="2387" y="20560"/>
                        <a:pt x="3003" y="20483"/>
                      </a:cubicBezTo>
                      <a:cubicBezTo>
                        <a:pt x="7700" y="20945"/>
                        <a:pt x="12397" y="21253"/>
                        <a:pt x="17095" y="21407"/>
                      </a:cubicBezTo>
                      <a:cubicBezTo>
                        <a:pt x="21484" y="21561"/>
                        <a:pt x="25950" y="21561"/>
                        <a:pt x="30339" y="21407"/>
                      </a:cubicBezTo>
                      <a:cubicBezTo>
                        <a:pt x="34728" y="21253"/>
                        <a:pt x="39502" y="20868"/>
                        <a:pt x="44045" y="20329"/>
                      </a:cubicBezTo>
                      <a:cubicBezTo>
                        <a:pt x="47819" y="19867"/>
                        <a:pt x="51592" y="19328"/>
                        <a:pt x="55365" y="18558"/>
                      </a:cubicBezTo>
                      <a:cubicBezTo>
                        <a:pt x="61217" y="17403"/>
                        <a:pt x="67069" y="15786"/>
                        <a:pt x="72999" y="13860"/>
                      </a:cubicBezTo>
                      <a:cubicBezTo>
                        <a:pt x="75155" y="13167"/>
                        <a:pt x="77234" y="12397"/>
                        <a:pt x="79390" y="11627"/>
                      </a:cubicBezTo>
                      <a:cubicBezTo>
                        <a:pt x="83317" y="10164"/>
                        <a:pt x="87244" y="8470"/>
                        <a:pt x="91171" y="6545"/>
                      </a:cubicBezTo>
                      <a:cubicBezTo>
                        <a:pt x="95175" y="4620"/>
                        <a:pt x="99179" y="2387"/>
                        <a:pt x="103260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3" name="任意多边形: 形状 2312">
                  <a:extLst>
                    <a:ext uri="{FF2B5EF4-FFF2-40B4-BE49-F238E27FC236}">
                      <a16:creationId xmlns:a16="http://schemas.microsoft.com/office/drawing/2014/main" id="{CC9372FD-AB5A-DA3A-34FC-0A0A5B7986C3}"/>
                    </a:ext>
                  </a:extLst>
                </p:cNvPr>
                <p:cNvSpPr/>
                <p:nvPr/>
              </p:nvSpPr>
              <p:spPr>
                <a:xfrm>
                  <a:off x="7800286" y="2160607"/>
                  <a:ext cx="105108" cy="27672"/>
                </a:xfrm>
                <a:custGeom>
                  <a:avLst/>
                  <a:gdLst>
                    <a:gd name="connsiteX0" fmla="*/ 103414 w 105108"/>
                    <a:gd name="connsiteY0" fmla="*/ 0 h 27672"/>
                    <a:gd name="connsiteX1" fmla="*/ 105108 w 105108"/>
                    <a:gd name="connsiteY1" fmla="*/ 2464 h 27672"/>
                    <a:gd name="connsiteX2" fmla="*/ 103337 w 105108"/>
                    <a:gd name="connsiteY2" fmla="*/ 4928 h 27672"/>
                    <a:gd name="connsiteX3" fmla="*/ 83240 w 105108"/>
                    <a:gd name="connsiteY3" fmla="*/ 16094 h 27672"/>
                    <a:gd name="connsiteX4" fmla="*/ 70765 w 105108"/>
                    <a:gd name="connsiteY4" fmla="*/ 20560 h 27672"/>
                    <a:gd name="connsiteX5" fmla="*/ 53825 w 105108"/>
                    <a:gd name="connsiteY5" fmla="*/ 24795 h 27672"/>
                    <a:gd name="connsiteX6" fmla="*/ 45662 w 105108"/>
                    <a:gd name="connsiteY6" fmla="*/ 26104 h 27672"/>
                    <a:gd name="connsiteX7" fmla="*/ 19482 w 105108"/>
                    <a:gd name="connsiteY7" fmla="*/ 27644 h 27672"/>
                    <a:gd name="connsiteX8" fmla="*/ 5621 w 105108"/>
                    <a:gd name="connsiteY8" fmla="*/ 27028 h 27672"/>
                    <a:gd name="connsiteX9" fmla="*/ 1694 w 105108"/>
                    <a:gd name="connsiteY9" fmla="*/ 26720 h 27672"/>
                    <a:gd name="connsiteX10" fmla="*/ 0 w 105108"/>
                    <a:gd name="connsiteY10" fmla="*/ 24025 h 27672"/>
                    <a:gd name="connsiteX11" fmla="*/ 1001 w 105108"/>
                    <a:gd name="connsiteY11" fmla="*/ 23024 h 27672"/>
                    <a:gd name="connsiteX12" fmla="*/ 3388 w 105108"/>
                    <a:gd name="connsiteY12" fmla="*/ 21407 h 27672"/>
                    <a:gd name="connsiteX13" fmla="*/ 17480 w 105108"/>
                    <a:gd name="connsiteY13" fmla="*/ 22177 h 27672"/>
                    <a:gd name="connsiteX14" fmla="*/ 30724 w 105108"/>
                    <a:gd name="connsiteY14" fmla="*/ 22100 h 27672"/>
                    <a:gd name="connsiteX15" fmla="*/ 44431 w 105108"/>
                    <a:gd name="connsiteY15" fmla="*/ 20868 h 27672"/>
                    <a:gd name="connsiteX16" fmla="*/ 55750 w 105108"/>
                    <a:gd name="connsiteY16" fmla="*/ 18943 h 27672"/>
                    <a:gd name="connsiteX17" fmla="*/ 73306 w 105108"/>
                    <a:gd name="connsiteY17" fmla="*/ 14091 h 27672"/>
                    <a:gd name="connsiteX18" fmla="*/ 79621 w 105108"/>
                    <a:gd name="connsiteY18" fmla="*/ 11781 h 27672"/>
                    <a:gd name="connsiteX19" fmla="*/ 91325 w 105108"/>
                    <a:gd name="connsiteY19" fmla="*/ 6622 h 27672"/>
                    <a:gd name="connsiteX20" fmla="*/ 103337 w 105108"/>
                    <a:gd name="connsiteY20" fmla="*/ 0 h 2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108" h="27672">
                      <a:moveTo>
                        <a:pt x="103414" y="0"/>
                      </a:moveTo>
                      <a:lnTo>
                        <a:pt x="105108" y="2464"/>
                      </a:lnTo>
                      <a:cubicBezTo>
                        <a:pt x="104415" y="3003"/>
                        <a:pt x="104030" y="4389"/>
                        <a:pt x="103337" y="4928"/>
                      </a:cubicBezTo>
                      <a:cubicBezTo>
                        <a:pt x="96638" y="9394"/>
                        <a:pt x="90016" y="13244"/>
                        <a:pt x="83240" y="16094"/>
                      </a:cubicBezTo>
                      <a:cubicBezTo>
                        <a:pt x="79082" y="17865"/>
                        <a:pt x="74923" y="19251"/>
                        <a:pt x="70765" y="20560"/>
                      </a:cubicBezTo>
                      <a:cubicBezTo>
                        <a:pt x="65067" y="22331"/>
                        <a:pt x="59446" y="23717"/>
                        <a:pt x="53825" y="24795"/>
                      </a:cubicBezTo>
                      <a:cubicBezTo>
                        <a:pt x="51130" y="25334"/>
                        <a:pt x="48358" y="25796"/>
                        <a:pt x="45662" y="26104"/>
                      </a:cubicBezTo>
                      <a:cubicBezTo>
                        <a:pt x="36807" y="27336"/>
                        <a:pt x="28106" y="27798"/>
                        <a:pt x="19482" y="27644"/>
                      </a:cubicBezTo>
                      <a:cubicBezTo>
                        <a:pt x="14784" y="27644"/>
                        <a:pt x="10164" y="27413"/>
                        <a:pt x="5621" y="27028"/>
                      </a:cubicBezTo>
                      <a:cubicBezTo>
                        <a:pt x="4312" y="26951"/>
                        <a:pt x="3003" y="26797"/>
                        <a:pt x="1694" y="26720"/>
                      </a:cubicBezTo>
                      <a:cubicBezTo>
                        <a:pt x="1155" y="26566"/>
                        <a:pt x="539" y="24179"/>
                        <a:pt x="0" y="24025"/>
                      </a:cubicBezTo>
                      <a:cubicBezTo>
                        <a:pt x="308" y="23717"/>
                        <a:pt x="693" y="23409"/>
                        <a:pt x="1001" y="23024"/>
                      </a:cubicBezTo>
                      <a:cubicBezTo>
                        <a:pt x="1617" y="23024"/>
                        <a:pt x="2772" y="21407"/>
                        <a:pt x="3388" y="21407"/>
                      </a:cubicBezTo>
                      <a:cubicBezTo>
                        <a:pt x="8008" y="21869"/>
                        <a:pt x="12705" y="22100"/>
                        <a:pt x="17480" y="22177"/>
                      </a:cubicBezTo>
                      <a:cubicBezTo>
                        <a:pt x="21869" y="22254"/>
                        <a:pt x="26258" y="22254"/>
                        <a:pt x="30724" y="22100"/>
                      </a:cubicBezTo>
                      <a:cubicBezTo>
                        <a:pt x="35190" y="21946"/>
                        <a:pt x="39810" y="21484"/>
                        <a:pt x="44431" y="20868"/>
                      </a:cubicBezTo>
                      <a:cubicBezTo>
                        <a:pt x="48204" y="20406"/>
                        <a:pt x="51977" y="19790"/>
                        <a:pt x="55750" y="18943"/>
                      </a:cubicBezTo>
                      <a:cubicBezTo>
                        <a:pt x="61602" y="17711"/>
                        <a:pt x="67454" y="16094"/>
                        <a:pt x="73306" y="14091"/>
                      </a:cubicBezTo>
                      <a:cubicBezTo>
                        <a:pt x="75385" y="13398"/>
                        <a:pt x="77542" y="12628"/>
                        <a:pt x="79621" y="11781"/>
                      </a:cubicBezTo>
                      <a:cubicBezTo>
                        <a:pt x="83548" y="10241"/>
                        <a:pt x="87398" y="8547"/>
                        <a:pt x="91325" y="6622"/>
                      </a:cubicBezTo>
                      <a:cubicBezTo>
                        <a:pt x="95329" y="4620"/>
                        <a:pt x="99333" y="2387"/>
                        <a:pt x="10333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4" name="任意多边形: 形状 2313">
                  <a:extLst>
                    <a:ext uri="{FF2B5EF4-FFF2-40B4-BE49-F238E27FC236}">
                      <a16:creationId xmlns:a16="http://schemas.microsoft.com/office/drawing/2014/main" id="{5554D76D-24A6-71B8-F992-998691238A38}"/>
                    </a:ext>
                  </a:extLst>
                </p:cNvPr>
                <p:cNvSpPr/>
                <p:nvPr/>
              </p:nvSpPr>
              <p:spPr>
                <a:xfrm>
                  <a:off x="7800363" y="2120951"/>
                  <a:ext cx="105108" cy="28422"/>
                </a:xfrm>
                <a:custGeom>
                  <a:avLst/>
                  <a:gdLst>
                    <a:gd name="connsiteX0" fmla="*/ 103337 w 105108"/>
                    <a:gd name="connsiteY0" fmla="*/ 77 h 28422"/>
                    <a:gd name="connsiteX1" fmla="*/ 105109 w 105108"/>
                    <a:gd name="connsiteY1" fmla="*/ 2541 h 28422"/>
                    <a:gd name="connsiteX2" fmla="*/ 103260 w 105108"/>
                    <a:gd name="connsiteY2" fmla="*/ 5005 h 28422"/>
                    <a:gd name="connsiteX3" fmla="*/ 82932 w 105108"/>
                    <a:gd name="connsiteY3" fmla="*/ 16479 h 28422"/>
                    <a:gd name="connsiteX4" fmla="*/ 70534 w 105108"/>
                    <a:gd name="connsiteY4" fmla="*/ 21022 h 28422"/>
                    <a:gd name="connsiteX5" fmla="*/ 53671 w 105108"/>
                    <a:gd name="connsiteY5" fmla="*/ 25334 h 28422"/>
                    <a:gd name="connsiteX6" fmla="*/ 45509 w 105108"/>
                    <a:gd name="connsiteY6" fmla="*/ 26720 h 28422"/>
                    <a:gd name="connsiteX7" fmla="*/ 19405 w 105108"/>
                    <a:gd name="connsiteY7" fmla="*/ 28414 h 28422"/>
                    <a:gd name="connsiteX8" fmla="*/ 5544 w 105108"/>
                    <a:gd name="connsiteY8" fmla="*/ 27952 h 28422"/>
                    <a:gd name="connsiteX9" fmla="*/ 1617 w 105108"/>
                    <a:gd name="connsiteY9" fmla="*/ 27644 h 28422"/>
                    <a:gd name="connsiteX10" fmla="*/ 0 w 105108"/>
                    <a:gd name="connsiteY10" fmla="*/ 24872 h 28422"/>
                    <a:gd name="connsiteX11" fmla="*/ 1309 w 105108"/>
                    <a:gd name="connsiteY11" fmla="*/ 23871 h 28422"/>
                    <a:gd name="connsiteX12" fmla="*/ 3773 w 105108"/>
                    <a:gd name="connsiteY12" fmla="*/ 22331 h 28422"/>
                    <a:gd name="connsiteX13" fmla="*/ 17865 w 105108"/>
                    <a:gd name="connsiteY13" fmla="*/ 23024 h 28422"/>
                    <a:gd name="connsiteX14" fmla="*/ 31032 w 105108"/>
                    <a:gd name="connsiteY14" fmla="*/ 22793 h 28422"/>
                    <a:gd name="connsiteX15" fmla="*/ 44662 w 105108"/>
                    <a:gd name="connsiteY15" fmla="*/ 21484 h 28422"/>
                    <a:gd name="connsiteX16" fmla="*/ 55904 w 105108"/>
                    <a:gd name="connsiteY16" fmla="*/ 19482 h 28422"/>
                    <a:gd name="connsiteX17" fmla="*/ 73383 w 105108"/>
                    <a:gd name="connsiteY17" fmla="*/ 14477 h 28422"/>
                    <a:gd name="connsiteX18" fmla="*/ 79698 w 105108"/>
                    <a:gd name="connsiteY18" fmla="*/ 12089 h 28422"/>
                    <a:gd name="connsiteX19" fmla="*/ 91325 w 105108"/>
                    <a:gd name="connsiteY19" fmla="*/ 6776 h 28422"/>
                    <a:gd name="connsiteX20" fmla="*/ 103260 w 105108"/>
                    <a:gd name="connsiteY20" fmla="*/ 0 h 28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108" h="28422">
                      <a:moveTo>
                        <a:pt x="103337" y="77"/>
                      </a:moveTo>
                      <a:lnTo>
                        <a:pt x="105109" y="2541"/>
                      </a:lnTo>
                      <a:cubicBezTo>
                        <a:pt x="104415" y="3157"/>
                        <a:pt x="103953" y="4466"/>
                        <a:pt x="103260" y="5005"/>
                      </a:cubicBezTo>
                      <a:cubicBezTo>
                        <a:pt x="96484" y="9625"/>
                        <a:pt x="89708" y="13475"/>
                        <a:pt x="82932" y="16479"/>
                      </a:cubicBezTo>
                      <a:cubicBezTo>
                        <a:pt x="78774" y="18250"/>
                        <a:pt x="74616" y="19713"/>
                        <a:pt x="70534" y="21022"/>
                      </a:cubicBezTo>
                      <a:cubicBezTo>
                        <a:pt x="64836" y="22793"/>
                        <a:pt x="59215" y="24256"/>
                        <a:pt x="53671" y="25334"/>
                      </a:cubicBezTo>
                      <a:cubicBezTo>
                        <a:pt x="50976" y="25873"/>
                        <a:pt x="48204" y="26335"/>
                        <a:pt x="45509" y="26720"/>
                      </a:cubicBezTo>
                      <a:cubicBezTo>
                        <a:pt x="36653" y="28029"/>
                        <a:pt x="27952" y="28491"/>
                        <a:pt x="19405" y="28414"/>
                      </a:cubicBezTo>
                      <a:cubicBezTo>
                        <a:pt x="14708" y="28414"/>
                        <a:pt x="10087" y="28183"/>
                        <a:pt x="5544" y="27952"/>
                      </a:cubicBezTo>
                      <a:cubicBezTo>
                        <a:pt x="4235" y="27875"/>
                        <a:pt x="2926" y="27798"/>
                        <a:pt x="1617" y="27644"/>
                      </a:cubicBezTo>
                      <a:cubicBezTo>
                        <a:pt x="1078" y="27490"/>
                        <a:pt x="539" y="25026"/>
                        <a:pt x="0" y="24872"/>
                      </a:cubicBezTo>
                      <a:cubicBezTo>
                        <a:pt x="462" y="24564"/>
                        <a:pt x="847" y="24256"/>
                        <a:pt x="1309" y="23871"/>
                      </a:cubicBezTo>
                      <a:cubicBezTo>
                        <a:pt x="2002" y="23871"/>
                        <a:pt x="3080" y="22331"/>
                        <a:pt x="3773" y="22331"/>
                      </a:cubicBezTo>
                      <a:cubicBezTo>
                        <a:pt x="8393" y="22716"/>
                        <a:pt x="13090" y="22947"/>
                        <a:pt x="17865" y="23024"/>
                      </a:cubicBezTo>
                      <a:cubicBezTo>
                        <a:pt x="22254" y="23024"/>
                        <a:pt x="26643" y="23024"/>
                        <a:pt x="31032" y="22793"/>
                      </a:cubicBezTo>
                      <a:cubicBezTo>
                        <a:pt x="35421" y="22562"/>
                        <a:pt x="40118" y="22100"/>
                        <a:pt x="44662" y="21484"/>
                      </a:cubicBezTo>
                      <a:cubicBezTo>
                        <a:pt x="48435" y="20945"/>
                        <a:pt x="52131" y="20329"/>
                        <a:pt x="55904" y="19482"/>
                      </a:cubicBezTo>
                      <a:cubicBezTo>
                        <a:pt x="61756" y="18250"/>
                        <a:pt x="67531" y="16556"/>
                        <a:pt x="73383" y="14477"/>
                      </a:cubicBezTo>
                      <a:cubicBezTo>
                        <a:pt x="75463" y="13706"/>
                        <a:pt x="77619" y="12936"/>
                        <a:pt x="79698" y="12089"/>
                      </a:cubicBezTo>
                      <a:cubicBezTo>
                        <a:pt x="83548" y="10549"/>
                        <a:pt x="87475" y="8778"/>
                        <a:pt x="91325" y="6776"/>
                      </a:cubicBezTo>
                      <a:cubicBezTo>
                        <a:pt x="95329" y="4774"/>
                        <a:pt x="99256" y="2541"/>
                        <a:pt x="103260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5" name="任意多边形: 形状 2314">
                  <a:extLst>
                    <a:ext uri="{FF2B5EF4-FFF2-40B4-BE49-F238E27FC236}">
                      <a16:creationId xmlns:a16="http://schemas.microsoft.com/office/drawing/2014/main" id="{203CFFA1-ABF6-72CB-930D-282C546C90C5}"/>
                    </a:ext>
                  </a:extLst>
                </p:cNvPr>
                <p:cNvSpPr/>
                <p:nvPr/>
              </p:nvSpPr>
              <p:spPr>
                <a:xfrm>
                  <a:off x="7800209" y="2081526"/>
                  <a:ext cx="105262" cy="29106"/>
                </a:xfrm>
                <a:custGeom>
                  <a:avLst/>
                  <a:gdLst>
                    <a:gd name="connsiteX0" fmla="*/ 103491 w 105262"/>
                    <a:gd name="connsiteY0" fmla="*/ 0 h 29106"/>
                    <a:gd name="connsiteX1" fmla="*/ 105263 w 105262"/>
                    <a:gd name="connsiteY1" fmla="*/ 2464 h 29106"/>
                    <a:gd name="connsiteX2" fmla="*/ 103337 w 105262"/>
                    <a:gd name="connsiteY2" fmla="*/ 5005 h 29106"/>
                    <a:gd name="connsiteX3" fmla="*/ 82701 w 105262"/>
                    <a:gd name="connsiteY3" fmla="*/ 16787 h 29106"/>
                    <a:gd name="connsiteX4" fmla="*/ 70303 w 105262"/>
                    <a:gd name="connsiteY4" fmla="*/ 21330 h 29106"/>
                    <a:gd name="connsiteX5" fmla="*/ 53440 w 105262"/>
                    <a:gd name="connsiteY5" fmla="*/ 25719 h 29106"/>
                    <a:gd name="connsiteX6" fmla="*/ 45355 w 105262"/>
                    <a:gd name="connsiteY6" fmla="*/ 27182 h 29106"/>
                    <a:gd name="connsiteX7" fmla="*/ 19328 w 105262"/>
                    <a:gd name="connsiteY7" fmla="*/ 29107 h 29106"/>
                    <a:gd name="connsiteX8" fmla="*/ 5467 w 105262"/>
                    <a:gd name="connsiteY8" fmla="*/ 28722 h 29106"/>
                    <a:gd name="connsiteX9" fmla="*/ 1540 w 105262"/>
                    <a:gd name="connsiteY9" fmla="*/ 28491 h 29106"/>
                    <a:gd name="connsiteX10" fmla="*/ 0 w 105262"/>
                    <a:gd name="connsiteY10" fmla="*/ 25642 h 29106"/>
                    <a:gd name="connsiteX11" fmla="*/ 1694 w 105262"/>
                    <a:gd name="connsiteY11" fmla="*/ 24718 h 29106"/>
                    <a:gd name="connsiteX12" fmla="*/ 4158 w 105262"/>
                    <a:gd name="connsiteY12" fmla="*/ 23255 h 29106"/>
                    <a:gd name="connsiteX13" fmla="*/ 18250 w 105262"/>
                    <a:gd name="connsiteY13" fmla="*/ 23794 h 29106"/>
                    <a:gd name="connsiteX14" fmla="*/ 31417 w 105262"/>
                    <a:gd name="connsiteY14" fmla="*/ 23409 h 29106"/>
                    <a:gd name="connsiteX15" fmla="*/ 45046 w 105262"/>
                    <a:gd name="connsiteY15" fmla="*/ 21946 h 29106"/>
                    <a:gd name="connsiteX16" fmla="*/ 56289 w 105262"/>
                    <a:gd name="connsiteY16" fmla="*/ 19867 h 29106"/>
                    <a:gd name="connsiteX17" fmla="*/ 73768 w 105262"/>
                    <a:gd name="connsiteY17" fmla="*/ 14708 h 29106"/>
                    <a:gd name="connsiteX18" fmla="*/ 80006 w 105262"/>
                    <a:gd name="connsiteY18" fmla="*/ 12320 h 29106"/>
                    <a:gd name="connsiteX19" fmla="*/ 91556 w 105262"/>
                    <a:gd name="connsiteY19" fmla="*/ 6930 h 29106"/>
                    <a:gd name="connsiteX20" fmla="*/ 103414 w 105262"/>
                    <a:gd name="connsiteY20" fmla="*/ 77 h 291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262" h="29106">
                      <a:moveTo>
                        <a:pt x="103491" y="0"/>
                      </a:moveTo>
                      <a:lnTo>
                        <a:pt x="105263" y="2464"/>
                      </a:lnTo>
                      <a:cubicBezTo>
                        <a:pt x="104569" y="3080"/>
                        <a:pt x="104030" y="4389"/>
                        <a:pt x="103337" y="5005"/>
                      </a:cubicBezTo>
                      <a:cubicBezTo>
                        <a:pt x="96484" y="9702"/>
                        <a:pt x="89631" y="13706"/>
                        <a:pt x="82701" y="16787"/>
                      </a:cubicBezTo>
                      <a:cubicBezTo>
                        <a:pt x="78620" y="18635"/>
                        <a:pt x="74461" y="20021"/>
                        <a:pt x="70303" y="21330"/>
                      </a:cubicBezTo>
                      <a:cubicBezTo>
                        <a:pt x="64682" y="23178"/>
                        <a:pt x="59061" y="24641"/>
                        <a:pt x="53440" y="25719"/>
                      </a:cubicBezTo>
                      <a:cubicBezTo>
                        <a:pt x="50745" y="26258"/>
                        <a:pt x="48050" y="26720"/>
                        <a:pt x="45355" y="27182"/>
                      </a:cubicBezTo>
                      <a:cubicBezTo>
                        <a:pt x="36499" y="28568"/>
                        <a:pt x="27798" y="29030"/>
                        <a:pt x="19328" y="29107"/>
                      </a:cubicBezTo>
                      <a:cubicBezTo>
                        <a:pt x="14630" y="29107"/>
                        <a:pt x="10010" y="28953"/>
                        <a:pt x="5467" y="28722"/>
                      </a:cubicBezTo>
                      <a:cubicBezTo>
                        <a:pt x="4158" y="28645"/>
                        <a:pt x="2849" y="28568"/>
                        <a:pt x="1540" y="28491"/>
                      </a:cubicBezTo>
                      <a:cubicBezTo>
                        <a:pt x="1078" y="28337"/>
                        <a:pt x="462" y="25796"/>
                        <a:pt x="0" y="25642"/>
                      </a:cubicBezTo>
                      <a:cubicBezTo>
                        <a:pt x="539" y="25334"/>
                        <a:pt x="1078" y="25026"/>
                        <a:pt x="1694" y="24718"/>
                      </a:cubicBezTo>
                      <a:cubicBezTo>
                        <a:pt x="2387" y="24718"/>
                        <a:pt x="3465" y="23255"/>
                        <a:pt x="4158" y="23255"/>
                      </a:cubicBezTo>
                      <a:cubicBezTo>
                        <a:pt x="8778" y="23563"/>
                        <a:pt x="13475" y="23794"/>
                        <a:pt x="18250" y="23794"/>
                      </a:cubicBezTo>
                      <a:cubicBezTo>
                        <a:pt x="22639" y="23794"/>
                        <a:pt x="27028" y="23794"/>
                        <a:pt x="31417" y="23409"/>
                      </a:cubicBezTo>
                      <a:cubicBezTo>
                        <a:pt x="35806" y="23024"/>
                        <a:pt x="40503" y="22639"/>
                        <a:pt x="45046" y="21946"/>
                      </a:cubicBezTo>
                      <a:cubicBezTo>
                        <a:pt x="48743" y="21407"/>
                        <a:pt x="52516" y="20714"/>
                        <a:pt x="56289" y="19867"/>
                      </a:cubicBezTo>
                      <a:cubicBezTo>
                        <a:pt x="62064" y="18558"/>
                        <a:pt x="67916" y="16787"/>
                        <a:pt x="73768" y="14708"/>
                      </a:cubicBezTo>
                      <a:cubicBezTo>
                        <a:pt x="75847" y="13937"/>
                        <a:pt x="77927" y="13167"/>
                        <a:pt x="80006" y="12320"/>
                      </a:cubicBezTo>
                      <a:cubicBezTo>
                        <a:pt x="83856" y="10703"/>
                        <a:pt x="87706" y="8932"/>
                        <a:pt x="91556" y="6930"/>
                      </a:cubicBezTo>
                      <a:cubicBezTo>
                        <a:pt x="95483" y="4851"/>
                        <a:pt x="99487" y="2618"/>
                        <a:pt x="103414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6" name="任意多边形: 形状 2315">
                  <a:extLst>
                    <a:ext uri="{FF2B5EF4-FFF2-40B4-BE49-F238E27FC236}">
                      <a16:creationId xmlns:a16="http://schemas.microsoft.com/office/drawing/2014/main" id="{C0B8F405-7BBA-400E-4E90-50581A84F45D}"/>
                    </a:ext>
                  </a:extLst>
                </p:cNvPr>
                <p:cNvSpPr/>
                <p:nvPr/>
              </p:nvSpPr>
              <p:spPr>
                <a:xfrm>
                  <a:off x="7800055" y="2042023"/>
                  <a:ext cx="105416" cy="29800"/>
                </a:xfrm>
                <a:custGeom>
                  <a:avLst/>
                  <a:gdLst>
                    <a:gd name="connsiteX0" fmla="*/ 103568 w 105416"/>
                    <a:gd name="connsiteY0" fmla="*/ 0 h 29800"/>
                    <a:gd name="connsiteX1" fmla="*/ 105417 w 105416"/>
                    <a:gd name="connsiteY1" fmla="*/ 2541 h 29800"/>
                    <a:gd name="connsiteX2" fmla="*/ 103337 w 105416"/>
                    <a:gd name="connsiteY2" fmla="*/ 5082 h 29800"/>
                    <a:gd name="connsiteX3" fmla="*/ 82470 w 105416"/>
                    <a:gd name="connsiteY3" fmla="*/ 17172 h 29800"/>
                    <a:gd name="connsiteX4" fmla="*/ 70149 w 105416"/>
                    <a:gd name="connsiteY4" fmla="*/ 21792 h 29800"/>
                    <a:gd name="connsiteX5" fmla="*/ 53363 w 105416"/>
                    <a:gd name="connsiteY5" fmla="*/ 26258 h 29800"/>
                    <a:gd name="connsiteX6" fmla="*/ 45278 w 105416"/>
                    <a:gd name="connsiteY6" fmla="*/ 27721 h 29800"/>
                    <a:gd name="connsiteX7" fmla="*/ 19251 w 105416"/>
                    <a:gd name="connsiteY7" fmla="*/ 29800 h 29800"/>
                    <a:gd name="connsiteX8" fmla="*/ 5390 w 105416"/>
                    <a:gd name="connsiteY8" fmla="*/ 29492 h 29800"/>
                    <a:gd name="connsiteX9" fmla="*/ 1463 w 105416"/>
                    <a:gd name="connsiteY9" fmla="*/ 29261 h 29800"/>
                    <a:gd name="connsiteX10" fmla="*/ 0 w 105416"/>
                    <a:gd name="connsiteY10" fmla="*/ 26335 h 29800"/>
                    <a:gd name="connsiteX11" fmla="*/ 2002 w 105416"/>
                    <a:gd name="connsiteY11" fmla="*/ 25411 h 29800"/>
                    <a:gd name="connsiteX12" fmla="*/ 4543 w 105416"/>
                    <a:gd name="connsiteY12" fmla="*/ 24025 h 29800"/>
                    <a:gd name="connsiteX13" fmla="*/ 18635 w 105416"/>
                    <a:gd name="connsiteY13" fmla="*/ 24410 h 29800"/>
                    <a:gd name="connsiteX14" fmla="*/ 31802 w 105416"/>
                    <a:gd name="connsiteY14" fmla="*/ 23948 h 29800"/>
                    <a:gd name="connsiteX15" fmla="*/ 45431 w 105416"/>
                    <a:gd name="connsiteY15" fmla="*/ 22408 h 29800"/>
                    <a:gd name="connsiteX16" fmla="*/ 56597 w 105416"/>
                    <a:gd name="connsiteY16" fmla="*/ 20252 h 29800"/>
                    <a:gd name="connsiteX17" fmla="*/ 73999 w 105416"/>
                    <a:gd name="connsiteY17" fmla="*/ 14939 h 29800"/>
                    <a:gd name="connsiteX18" fmla="*/ 80237 w 105416"/>
                    <a:gd name="connsiteY18" fmla="*/ 12474 h 29800"/>
                    <a:gd name="connsiteX19" fmla="*/ 91787 w 105416"/>
                    <a:gd name="connsiteY19" fmla="*/ 7007 h 29800"/>
                    <a:gd name="connsiteX20" fmla="*/ 103645 w 105416"/>
                    <a:gd name="connsiteY20" fmla="*/ 0 h 29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416" h="29800">
                      <a:moveTo>
                        <a:pt x="103568" y="0"/>
                      </a:moveTo>
                      <a:lnTo>
                        <a:pt x="105417" y="2541"/>
                      </a:lnTo>
                      <a:cubicBezTo>
                        <a:pt x="104646" y="3157"/>
                        <a:pt x="104108" y="4466"/>
                        <a:pt x="103337" y="5082"/>
                      </a:cubicBezTo>
                      <a:cubicBezTo>
                        <a:pt x="96407" y="9933"/>
                        <a:pt x="89477" y="14015"/>
                        <a:pt x="82470" y="17172"/>
                      </a:cubicBezTo>
                      <a:cubicBezTo>
                        <a:pt x="78389" y="19020"/>
                        <a:pt x="74230" y="20483"/>
                        <a:pt x="70149" y="21792"/>
                      </a:cubicBezTo>
                      <a:cubicBezTo>
                        <a:pt x="64528" y="23640"/>
                        <a:pt x="58907" y="25103"/>
                        <a:pt x="53363" y="26258"/>
                      </a:cubicBezTo>
                      <a:cubicBezTo>
                        <a:pt x="50668" y="26797"/>
                        <a:pt x="47973" y="27336"/>
                        <a:pt x="45278" y="27721"/>
                      </a:cubicBezTo>
                      <a:cubicBezTo>
                        <a:pt x="36422" y="29107"/>
                        <a:pt x="27798" y="29723"/>
                        <a:pt x="19251" y="29800"/>
                      </a:cubicBezTo>
                      <a:cubicBezTo>
                        <a:pt x="14553" y="29800"/>
                        <a:pt x="9933" y="29800"/>
                        <a:pt x="5390" y="29492"/>
                      </a:cubicBezTo>
                      <a:cubicBezTo>
                        <a:pt x="4081" y="29492"/>
                        <a:pt x="2772" y="29338"/>
                        <a:pt x="1463" y="29261"/>
                      </a:cubicBezTo>
                      <a:cubicBezTo>
                        <a:pt x="1001" y="29184"/>
                        <a:pt x="462" y="26489"/>
                        <a:pt x="0" y="26335"/>
                      </a:cubicBezTo>
                      <a:cubicBezTo>
                        <a:pt x="616" y="26104"/>
                        <a:pt x="1309" y="25796"/>
                        <a:pt x="2002" y="25411"/>
                      </a:cubicBezTo>
                      <a:cubicBezTo>
                        <a:pt x="2695" y="25411"/>
                        <a:pt x="3850" y="24025"/>
                        <a:pt x="4543" y="24025"/>
                      </a:cubicBezTo>
                      <a:cubicBezTo>
                        <a:pt x="9163" y="24333"/>
                        <a:pt x="13860" y="24410"/>
                        <a:pt x="18635" y="24410"/>
                      </a:cubicBezTo>
                      <a:cubicBezTo>
                        <a:pt x="22947" y="24410"/>
                        <a:pt x="27336" y="24256"/>
                        <a:pt x="31802" y="23948"/>
                      </a:cubicBezTo>
                      <a:cubicBezTo>
                        <a:pt x="36268" y="23640"/>
                        <a:pt x="40811" y="23101"/>
                        <a:pt x="45431" y="22408"/>
                      </a:cubicBezTo>
                      <a:cubicBezTo>
                        <a:pt x="49128" y="21792"/>
                        <a:pt x="52901" y="21099"/>
                        <a:pt x="56597" y="20252"/>
                      </a:cubicBezTo>
                      <a:cubicBezTo>
                        <a:pt x="62372" y="18866"/>
                        <a:pt x="68147" y="17095"/>
                        <a:pt x="73999" y="14939"/>
                      </a:cubicBezTo>
                      <a:cubicBezTo>
                        <a:pt x="76079" y="14169"/>
                        <a:pt x="78158" y="13322"/>
                        <a:pt x="80237" y="12474"/>
                      </a:cubicBezTo>
                      <a:cubicBezTo>
                        <a:pt x="84087" y="10857"/>
                        <a:pt x="87937" y="9009"/>
                        <a:pt x="91787" y="7007"/>
                      </a:cubicBezTo>
                      <a:cubicBezTo>
                        <a:pt x="95714" y="4928"/>
                        <a:pt x="99641" y="2618"/>
                        <a:pt x="103645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7" name="任意多边形: 形状 2316">
                  <a:extLst>
                    <a:ext uri="{FF2B5EF4-FFF2-40B4-BE49-F238E27FC236}">
                      <a16:creationId xmlns:a16="http://schemas.microsoft.com/office/drawing/2014/main" id="{5DAB235B-73BE-C9F9-8298-1FE8420DF43F}"/>
                    </a:ext>
                  </a:extLst>
                </p:cNvPr>
                <p:cNvSpPr/>
                <p:nvPr/>
              </p:nvSpPr>
              <p:spPr>
                <a:xfrm>
                  <a:off x="7800055" y="2002444"/>
                  <a:ext cx="105416" cy="30570"/>
                </a:xfrm>
                <a:custGeom>
                  <a:avLst/>
                  <a:gdLst>
                    <a:gd name="connsiteX0" fmla="*/ 103568 w 105416"/>
                    <a:gd name="connsiteY0" fmla="*/ 0 h 30570"/>
                    <a:gd name="connsiteX1" fmla="*/ 105417 w 105416"/>
                    <a:gd name="connsiteY1" fmla="*/ 2541 h 30570"/>
                    <a:gd name="connsiteX2" fmla="*/ 103260 w 105416"/>
                    <a:gd name="connsiteY2" fmla="*/ 5082 h 30570"/>
                    <a:gd name="connsiteX3" fmla="*/ 82085 w 105416"/>
                    <a:gd name="connsiteY3" fmla="*/ 17480 h 30570"/>
                    <a:gd name="connsiteX4" fmla="*/ 69764 w 105416"/>
                    <a:gd name="connsiteY4" fmla="*/ 22177 h 30570"/>
                    <a:gd name="connsiteX5" fmla="*/ 53055 w 105416"/>
                    <a:gd name="connsiteY5" fmla="*/ 26797 h 30570"/>
                    <a:gd name="connsiteX6" fmla="*/ 44969 w 105416"/>
                    <a:gd name="connsiteY6" fmla="*/ 28337 h 30570"/>
                    <a:gd name="connsiteX7" fmla="*/ 19020 w 105416"/>
                    <a:gd name="connsiteY7" fmla="*/ 30570 h 30570"/>
                    <a:gd name="connsiteX8" fmla="*/ 5236 w 105416"/>
                    <a:gd name="connsiteY8" fmla="*/ 30339 h 30570"/>
                    <a:gd name="connsiteX9" fmla="*/ 1309 w 105416"/>
                    <a:gd name="connsiteY9" fmla="*/ 30108 h 30570"/>
                    <a:gd name="connsiteX10" fmla="*/ 0 w 105416"/>
                    <a:gd name="connsiteY10" fmla="*/ 27182 h 30570"/>
                    <a:gd name="connsiteX11" fmla="*/ 2310 w 105416"/>
                    <a:gd name="connsiteY11" fmla="*/ 26335 h 30570"/>
                    <a:gd name="connsiteX12" fmla="*/ 4928 w 105416"/>
                    <a:gd name="connsiteY12" fmla="*/ 25026 h 30570"/>
                    <a:gd name="connsiteX13" fmla="*/ 18943 w 105416"/>
                    <a:gd name="connsiteY13" fmla="*/ 25334 h 30570"/>
                    <a:gd name="connsiteX14" fmla="*/ 32033 w 105416"/>
                    <a:gd name="connsiteY14" fmla="*/ 24718 h 30570"/>
                    <a:gd name="connsiteX15" fmla="*/ 45586 w 105416"/>
                    <a:gd name="connsiteY15" fmla="*/ 23024 h 30570"/>
                    <a:gd name="connsiteX16" fmla="*/ 56751 w 105416"/>
                    <a:gd name="connsiteY16" fmla="*/ 20714 h 30570"/>
                    <a:gd name="connsiteX17" fmla="*/ 74076 w 105416"/>
                    <a:gd name="connsiteY17" fmla="*/ 15247 h 30570"/>
                    <a:gd name="connsiteX18" fmla="*/ 80237 w 105416"/>
                    <a:gd name="connsiteY18" fmla="*/ 12705 h 30570"/>
                    <a:gd name="connsiteX19" fmla="*/ 91710 w 105416"/>
                    <a:gd name="connsiteY19" fmla="*/ 7084 h 30570"/>
                    <a:gd name="connsiteX20" fmla="*/ 103491 w 105416"/>
                    <a:gd name="connsiteY20" fmla="*/ 0 h 30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416" h="30570">
                      <a:moveTo>
                        <a:pt x="103568" y="0"/>
                      </a:moveTo>
                      <a:lnTo>
                        <a:pt x="105417" y="2541"/>
                      </a:lnTo>
                      <a:cubicBezTo>
                        <a:pt x="104646" y="3234"/>
                        <a:pt x="104030" y="4466"/>
                        <a:pt x="103260" y="5082"/>
                      </a:cubicBezTo>
                      <a:cubicBezTo>
                        <a:pt x="96253" y="10010"/>
                        <a:pt x="89246" y="14246"/>
                        <a:pt x="82085" y="17480"/>
                      </a:cubicBezTo>
                      <a:cubicBezTo>
                        <a:pt x="78004" y="19328"/>
                        <a:pt x="73845" y="20791"/>
                        <a:pt x="69764" y="22177"/>
                      </a:cubicBezTo>
                      <a:cubicBezTo>
                        <a:pt x="64143" y="24102"/>
                        <a:pt x="58522" y="25565"/>
                        <a:pt x="53055" y="26797"/>
                      </a:cubicBezTo>
                      <a:cubicBezTo>
                        <a:pt x="50360" y="27413"/>
                        <a:pt x="47665" y="27875"/>
                        <a:pt x="44969" y="28337"/>
                      </a:cubicBezTo>
                      <a:cubicBezTo>
                        <a:pt x="36114" y="29800"/>
                        <a:pt x="27490" y="30416"/>
                        <a:pt x="19020" y="30570"/>
                      </a:cubicBezTo>
                      <a:cubicBezTo>
                        <a:pt x="14322" y="30570"/>
                        <a:pt x="9702" y="30570"/>
                        <a:pt x="5236" y="30339"/>
                      </a:cubicBezTo>
                      <a:cubicBezTo>
                        <a:pt x="3927" y="30339"/>
                        <a:pt x="2618" y="30185"/>
                        <a:pt x="1309" y="30108"/>
                      </a:cubicBezTo>
                      <a:cubicBezTo>
                        <a:pt x="924" y="30031"/>
                        <a:pt x="385" y="27259"/>
                        <a:pt x="0" y="27182"/>
                      </a:cubicBezTo>
                      <a:cubicBezTo>
                        <a:pt x="770" y="26951"/>
                        <a:pt x="1540" y="26643"/>
                        <a:pt x="2310" y="26335"/>
                      </a:cubicBezTo>
                      <a:cubicBezTo>
                        <a:pt x="3080" y="26335"/>
                        <a:pt x="4158" y="25103"/>
                        <a:pt x="4928" y="25026"/>
                      </a:cubicBezTo>
                      <a:cubicBezTo>
                        <a:pt x="9548" y="25257"/>
                        <a:pt x="14245" y="25334"/>
                        <a:pt x="18943" y="25334"/>
                      </a:cubicBezTo>
                      <a:cubicBezTo>
                        <a:pt x="23255" y="25334"/>
                        <a:pt x="27644" y="25103"/>
                        <a:pt x="32033" y="24718"/>
                      </a:cubicBezTo>
                      <a:cubicBezTo>
                        <a:pt x="36422" y="24333"/>
                        <a:pt x="41042" y="23794"/>
                        <a:pt x="45586" y="23024"/>
                      </a:cubicBezTo>
                      <a:cubicBezTo>
                        <a:pt x="49282" y="22408"/>
                        <a:pt x="52978" y="21638"/>
                        <a:pt x="56751" y="20714"/>
                      </a:cubicBezTo>
                      <a:cubicBezTo>
                        <a:pt x="62526" y="19328"/>
                        <a:pt x="68301" y="17480"/>
                        <a:pt x="74076" y="15247"/>
                      </a:cubicBezTo>
                      <a:cubicBezTo>
                        <a:pt x="76156" y="14477"/>
                        <a:pt x="78235" y="13629"/>
                        <a:pt x="80237" y="12705"/>
                      </a:cubicBezTo>
                      <a:cubicBezTo>
                        <a:pt x="84087" y="11011"/>
                        <a:pt x="87860" y="9163"/>
                        <a:pt x="91710" y="7084"/>
                      </a:cubicBezTo>
                      <a:cubicBezTo>
                        <a:pt x="95637" y="4928"/>
                        <a:pt x="99564" y="2618"/>
                        <a:pt x="103491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8" name="任意多边形: 形状 2317">
                  <a:extLst>
                    <a:ext uri="{FF2B5EF4-FFF2-40B4-BE49-F238E27FC236}">
                      <a16:creationId xmlns:a16="http://schemas.microsoft.com/office/drawing/2014/main" id="{F2BED790-D19F-38A0-AA7B-B3E9B5899EFB}"/>
                    </a:ext>
                  </a:extLst>
                </p:cNvPr>
                <p:cNvSpPr/>
                <p:nvPr/>
              </p:nvSpPr>
              <p:spPr>
                <a:xfrm>
                  <a:off x="7799978" y="1962942"/>
                  <a:ext cx="105570" cy="31217"/>
                </a:xfrm>
                <a:custGeom>
                  <a:avLst/>
                  <a:gdLst>
                    <a:gd name="connsiteX0" fmla="*/ 103646 w 105570"/>
                    <a:gd name="connsiteY0" fmla="*/ 0 h 31217"/>
                    <a:gd name="connsiteX1" fmla="*/ 105571 w 105570"/>
                    <a:gd name="connsiteY1" fmla="*/ 2618 h 31217"/>
                    <a:gd name="connsiteX2" fmla="*/ 103338 w 105570"/>
                    <a:gd name="connsiteY2" fmla="*/ 5159 h 31217"/>
                    <a:gd name="connsiteX3" fmla="*/ 81931 w 105570"/>
                    <a:gd name="connsiteY3" fmla="*/ 17788 h 31217"/>
                    <a:gd name="connsiteX4" fmla="*/ 69687 w 105570"/>
                    <a:gd name="connsiteY4" fmla="*/ 22562 h 31217"/>
                    <a:gd name="connsiteX5" fmla="*/ 52978 w 105570"/>
                    <a:gd name="connsiteY5" fmla="*/ 27259 h 31217"/>
                    <a:gd name="connsiteX6" fmla="*/ 44893 w 105570"/>
                    <a:gd name="connsiteY6" fmla="*/ 28799 h 31217"/>
                    <a:gd name="connsiteX7" fmla="*/ 18943 w 105570"/>
                    <a:gd name="connsiteY7" fmla="*/ 31186 h 31217"/>
                    <a:gd name="connsiteX8" fmla="*/ 5159 w 105570"/>
                    <a:gd name="connsiteY8" fmla="*/ 31109 h 31217"/>
                    <a:gd name="connsiteX9" fmla="*/ 1232 w 105570"/>
                    <a:gd name="connsiteY9" fmla="*/ 30955 h 31217"/>
                    <a:gd name="connsiteX10" fmla="*/ 0 w 105570"/>
                    <a:gd name="connsiteY10" fmla="*/ 27952 h 31217"/>
                    <a:gd name="connsiteX11" fmla="*/ 2618 w 105570"/>
                    <a:gd name="connsiteY11" fmla="*/ 27182 h 31217"/>
                    <a:gd name="connsiteX12" fmla="*/ 5236 w 105570"/>
                    <a:gd name="connsiteY12" fmla="*/ 25950 h 31217"/>
                    <a:gd name="connsiteX13" fmla="*/ 19251 w 105570"/>
                    <a:gd name="connsiteY13" fmla="*/ 26104 h 31217"/>
                    <a:gd name="connsiteX14" fmla="*/ 32341 w 105570"/>
                    <a:gd name="connsiteY14" fmla="*/ 25411 h 31217"/>
                    <a:gd name="connsiteX15" fmla="*/ 45894 w 105570"/>
                    <a:gd name="connsiteY15" fmla="*/ 23563 h 31217"/>
                    <a:gd name="connsiteX16" fmla="*/ 56982 w 105570"/>
                    <a:gd name="connsiteY16" fmla="*/ 21176 h 31217"/>
                    <a:gd name="connsiteX17" fmla="*/ 74231 w 105570"/>
                    <a:gd name="connsiteY17" fmla="*/ 15554 h 31217"/>
                    <a:gd name="connsiteX18" fmla="*/ 80391 w 105570"/>
                    <a:gd name="connsiteY18" fmla="*/ 13013 h 31217"/>
                    <a:gd name="connsiteX19" fmla="*/ 91787 w 105570"/>
                    <a:gd name="connsiteY19" fmla="*/ 7315 h 31217"/>
                    <a:gd name="connsiteX20" fmla="*/ 103491 w 105570"/>
                    <a:gd name="connsiteY20" fmla="*/ 154 h 31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570" h="31217">
                      <a:moveTo>
                        <a:pt x="103646" y="0"/>
                      </a:moveTo>
                      <a:lnTo>
                        <a:pt x="105571" y="2618"/>
                      </a:lnTo>
                      <a:cubicBezTo>
                        <a:pt x="104801" y="3311"/>
                        <a:pt x="104108" y="4543"/>
                        <a:pt x="103338" y="5159"/>
                      </a:cubicBezTo>
                      <a:cubicBezTo>
                        <a:pt x="96253" y="10241"/>
                        <a:pt x="89092" y="14553"/>
                        <a:pt x="81931" y="17788"/>
                      </a:cubicBezTo>
                      <a:cubicBezTo>
                        <a:pt x="77850" y="19636"/>
                        <a:pt x="73768" y="21176"/>
                        <a:pt x="69687" y="22562"/>
                      </a:cubicBezTo>
                      <a:cubicBezTo>
                        <a:pt x="64066" y="24487"/>
                        <a:pt x="58522" y="26027"/>
                        <a:pt x="52978" y="27259"/>
                      </a:cubicBezTo>
                      <a:cubicBezTo>
                        <a:pt x="50283" y="27875"/>
                        <a:pt x="47588" y="28414"/>
                        <a:pt x="44893" y="28799"/>
                      </a:cubicBezTo>
                      <a:cubicBezTo>
                        <a:pt x="36114" y="30339"/>
                        <a:pt x="27413" y="30955"/>
                        <a:pt x="18943" y="31186"/>
                      </a:cubicBezTo>
                      <a:cubicBezTo>
                        <a:pt x="14246" y="31263"/>
                        <a:pt x="9625" y="31186"/>
                        <a:pt x="5159" y="31109"/>
                      </a:cubicBezTo>
                      <a:cubicBezTo>
                        <a:pt x="3850" y="31109"/>
                        <a:pt x="2541" y="31032"/>
                        <a:pt x="1232" y="30955"/>
                      </a:cubicBezTo>
                      <a:cubicBezTo>
                        <a:pt x="847" y="30878"/>
                        <a:pt x="385" y="28029"/>
                        <a:pt x="0" y="27952"/>
                      </a:cubicBezTo>
                      <a:cubicBezTo>
                        <a:pt x="847" y="27721"/>
                        <a:pt x="1771" y="27413"/>
                        <a:pt x="2618" y="27182"/>
                      </a:cubicBezTo>
                      <a:cubicBezTo>
                        <a:pt x="3388" y="27182"/>
                        <a:pt x="4466" y="26027"/>
                        <a:pt x="5236" y="25950"/>
                      </a:cubicBezTo>
                      <a:cubicBezTo>
                        <a:pt x="9856" y="26181"/>
                        <a:pt x="14554" y="26181"/>
                        <a:pt x="19251" y="26104"/>
                      </a:cubicBezTo>
                      <a:cubicBezTo>
                        <a:pt x="23563" y="26027"/>
                        <a:pt x="27952" y="25796"/>
                        <a:pt x="32341" y="25411"/>
                      </a:cubicBezTo>
                      <a:cubicBezTo>
                        <a:pt x="36730" y="25026"/>
                        <a:pt x="41350" y="24410"/>
                        <a:pt x="45894" y="23563"/>
                      </a:cubicBezTo>
                      <a:cubicBezTo>
                        <a:pt x="49590" y="22870"/>
                        <a:pt x="53286" y="22100"/>
                        <a:pt x="56982" y="21176"/>
                      </a:cubicBezTo>
                      <a:cubicBezTo>
                        <a:pt x="62757" y="19713"/>
                        <a:pt x="68455" y="17865"/>
                        <a:pt x="74231" y="15554"/>
                      </a:cubicBezTo>
                      <a:cubicBezTo>
                        <a:pt x="76310" y="14784"/>
                        <a:pt x="78312" y="13860"/>
                        <a:pt x="80391" y="13013"/>
                      </a:cubicBezTo>
                      <a:cubicBezTo>
                        <a:pt x="84164" y="11319"/>
                        <a:pt x="88014" y="9394"/>
                        <a:pt x="91787" y="7315"/>
                      </a:cubicBezTo>
                      <a:cubicBezTo>
                        <a:pt x="95714" y="5159"/>
                        <a:pt x="99564" y="2772"/>
                        <a:pt x="103491" y="15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9" name="任意多边形: 形状 2318">
                  <a:extLst>
                    <a:ext uri="{FF2B5EF4-FFF2-40B4-BE49-F238E27FC236}">
                      <a16:creationId xmlns:a16="http://schemas.microsoft.com/office/drawing/2014/main" id="{FB37FA1E-77E1-F2D3-DA13-343DBEA1648C}"/>
                    </a:ext>
                  </a:extLst>
                </p:cNvPr>
                <p:cNvSpPr/>
                <p:nvPr/>
              </p:nvSpPr>
              <p:spPr>
                <a:xfrm>
                  <a:off x="7799978" y="1923362"/>
                  <a:ext cx="105647" cy="32071"/>
                </a:xfrm>
                <a:custGeom>
                  <a:avLst/>
                  <a:gdLst>
                    <a:gd name="connsiteX0" fmla="*/ 103646 w 105647"/>
                    <a:gd name="connsiteY0" fmla="*/ 0 h 32071"/>
                    <a:gd name="connsiteX1" fmla="*/ 105648 w 105647"/>
                    <a:gd name="connsiteY1" fmla="*/ 2618 h 32071"/>
                    <a:gd name="connsiteX2" fmla="*/ 103338 w 105647"/>
                    <a:gd name="connsiteY2" fmla="*/ 5236 h 32071"/>
                    <a:gd name="connsiteX3" fmla="*/ 81623 w 105647"/>
                    <a:gd name="connsiteY3" fmla="*/ 18173 h 32071"/>
                    <a:gd name="connsiteX4" fmla="*/ 69379 w 105647"/>
                    <a:gd name="connsiteY4" fmla="*/ 23024 h 32071"/>
                    <a:gd name="connsiteX5" fmla="*/ 52747 w 105647"/>
                    <a:gd name="connsiteY5" fmla="*/ 27798 h 32071"/>
                    <a:gd name="connsiteX6" fmla="*/ 44739 w 105647"/>
                    <a:gd name="connsiteY6" fmla="*/ 29415 h 32071"/>
                    <a:gd name="connsiteX7" fmla="*/ 18866 w 105647"/>
                    <a:gd name="connsiteY7" fmla="*/ 31956 h 32071"/>
                    <a:gd name="connsiteX8" fmla="*/ 5082 w 105647"/>
                    <a:gd name="connsiteY8" fmla="*/ 31956 h 32071"/>
                    <a:gd name="connsiteX9" fmla="*/ 1155 w 105647"/>
                    <a:gd name="connsiteY9" fmla="*/ 31802 h 32071"/>
                    <a:gd name="connsiteX10" fmla="*/ 0 w 105647"/>
                    <a:gd name="connsiteY10" fmla="*/ 28722 h 32071"/>
                    <a:gd name="connsiteX11" fmla="*/ 3003 w 105647"/>
                    <a:gd name="connsiteY11" fmla="*/ 27952 h 32071"/>
                    <a:gd name="connsiteX12" fmla="*/ 5698 w 105647"/>
                    <a:gd name="connsiteY12" fmla="*/ 26797 h 32071"/>
                    <a:gd name="connsiteX13" fmla="*/ 19713 w 105647"/>
                    <a:gd name="connsiteY13" fmla="*/ 26797 h 32071"/>
                    <a:gd name="connsiteX14" fmla="*/ 32803 w 105647"/>
                    <a:gd name="connsiteY14" fmla="*/ 25950 h 32071"/>
                    <a:gd name="connsiteX15" fmla="*/ 46279 w 105647"/>
                    <a:gd name="connsiteY15" fmla="*/ 24025 h 32071"/>
                    <a:gd name="connsiteX16" fmla="*/ 57367 w 105647"/>
                    <a:gd name="connsiteY16" fmla="*/ 21561 h 32071"/>
                    <a:gd name="connsiteX17" fmla="*/ 74616 w 105647"/>
                    <a:gd name="connsiteY17" fmla="*/ 15785 h 32071"/>
                    <a:gd name="connsiteX18" fmla="*/ 80776 w 105647"/>
                    <a:gd name="connsiteY18" fmla="*/ 13167 h 32071"/>
                    <a:gd name="connsiteX19" fmla="*/ 92095 w 105647"/>
                    <a:gd name="connsiteY19" fmla="*/ 7392 h 32071"/>
                    <a:gd name="connsiteX20" fmla="*/ 103722 w 105647"/>
                    <a:gd name="connsiteY20" fmla="*/ 77 h 32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647" h="32071">
                      <a:moveTo>
                        <a:pt x="103646" y="0"/>
                      </a:moveTo>
                      <a:lnTo>
                        <a:pt x="105648" y="2618"/>
                      </a:lnTo>
                      <a:cubicBezTo>
                        <a:pt x="104801" y="3311"/>
                        <a:pt x="104185" y="4543"/>
                        <a:pt x="103338" y="5236"/>
                      </a:cubicBezTo>
                      <a:cubicBezTo>
                        <a:pt x="96176" y="10472"/>
                        <a:pt x="88938" y="14784"/>
                        <a:pt x="81623" y="18173"/>
                      </a:cubicBezTo>
                      <a:cubicBezTo>
                        <a:pt x="77542" y="20021"/>
                        <a:pt x="73461" y="21638"/>
                        <a:pt x="69379" y="23024"/>
                      </a:cubicBezTo>
                      <a:cubicBezTo>
                        <a:pt x="63758" y="24949"/>
                        <a:pt x="58214" y="26566"/>
                        <a:pt x="52747" y="27798"/>
                      </a:cubicBezTo>
                      <a:cubicBezTo>
                        <a:pt x="50052" y="28414"/>
                        <a:pt x="47357" y="28953"/>
                        <a:pt x="44739" y="29415"/>
                      </a:cubicBezTo>
                      <a:cubicBezTo>
                        <a:pt x="35960" y="30955"/>
                        <a:pt x="27259" y="31725"/>
                        <a:pt x="18866" y="31956"/>
                      </a:cubicBezTo>
                      <a:cubicBezTo>
                        <a:pt x="14169" y="32110"/>
                        <a:pt x="9548" y="32110"/>
                        <a:pt x="5082" y="31956"/>
                      </a:cubicBezTo>
                      <a:cubicBezTo>
                        <a:pt x="3773" y="31956"/>
                        <a:pt x="2464" y="31879"/>
                        <a:pt x="1155" y="31802"/>
                      </a:cubicBezTo>
                      <a:cubicBezTo>
                        <a:pt x="770" y="31725"/>
                        <a:pt x="385" y="28799"/>
                        <a:pt x="0" y="28722"/>
                      </a:cubicBezTo>
                      <a:cubicBezTo>
                        <a:pt x="1001" y="28491"/>
                        <a:pt x="1925" y="28260"/>
                        <a:pt x="3003" y="27952"/>
                      </a:cubicBezTo>
                      <a:cubicBezTo>
                        <a:pt x="3773" y="27952"/>
                        <a:pt x="4928" y="26874"/>
                        <a:pt x="5698" y="26797"/>
                      </a:cubicBezTo>
                      <a:cubicBezTo>
                        <a:pt x="10318" y="26951"/>
                        <a:pt x="14939" y="26951"/>
                        <a:pt x="19713" y="26797"/>
                      </a:cubicBezTo>
                      <a:cubicBezTo>
                        <a:pt x="24025" y="26643"/>
                        <a:pt x="28414" y="26412"/>
                        <a:pt x="32803" y="25950"/>
                      </a:cubicBezTo>
                      <a:cubicBezTo>
                        <a:pt x="37192" y="25488"/>
                        <a:pt x="41812" y="24872"/>
                        <a:pt x="46279" y="24025"/>
                      </a:cubicBezTo>
                      <a:cubicBezTo>
                        <a:pt x="49975" y="23332"/>
                        <a:pt x="53671" y="22562"/>
                        <a:pt x="57367" y="21561"/>
                      </a:cubicBezTo>
                      <a:cubicBezTo>
                        <a:pt x="63065" y="20021"/>
                        <a:pt x="68840" y="18096"/>
                        <a:pt x="74616" y="15785"/>
                      </a:cubicBezTo>
                      <a:cubicBezTo>
                        <a:pt x="76618" y="14938"/>
                        <a:pt x="78697" y="14091"/>
                        <a:pt x="80776" y="13167"/>
                      </a:cubicBezTo>
                      <a:cubicBezTo>
                        <a:pt x="84549" y="11473"/>
                        <a:pt x="88322" y="9548"/>
                        <a:pt x="92095" y="7392"/>
                      </a:cubicBezTo>
                      <a:cubicBezTo>
                        <a:pt x="95945" y="5159"/>
                        <a:pt x="99872" y="2772"/>
                        <a:pt x="103722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0" name="任意多边形: 形状 2319">
                  <a:extLst>
                    <a:ext uri="{FF2B5EF4-FFF2-40B4-BE49-F238E27FC236}">
                      <a16:creationId xmlns:a16="http://schemas.microsoft.com/office/drawing/2014/main" id="{84D4D33D-B9F5-3EAE-0751-7BF8C34E39E4}"/>
                    </a:ext>
                  </a:extLst>
                </p:cNvPr>
                <p:cNvSpPr/>
                <p:nvPr/>
              </p:nvSpPr>
              <p:spPr>
                <a:xfrm>
                  <a:off x="7799901" y="1883860"/>
                  <a:ext cx="105724" cy="32776"/>
                </a:xfrm>
                <a:custGeom>
                  <a:avLst/>
                  <a:gdLst>
                    <a:gd name="connsiteX0" fmla="*/ 103722 w 105724"/>
                    <a:gd name="connsiteY0" fmla="*/ 0 h 32776"/>
                    <a:gd name="connsiteX1" fmla="*/ 105725 w 105724"/>
                    <a:gd name="connsiteY1" fmla="*/ 2618 h 32776"/>
                    <a:gd name="connsiteX2" fmla="*/ 103260 w 105724"/>
                    <a:gd name="connsiteY2" fmla="*/ 5236 h 32776"/>
                    <a:gd name="connsiteX3" fmla="*/ 81315 w 105724"/>
                    <a:gd name="connsiteY3" fmla="*/ 18481 h 32776"/>
                    <a:gd name="connsiteX4" fmla="*/ 69148 w 105724"/>
                    <a:gd name="connsiteY4" fmla="*/ 23409 h 32776"/>
                    <a:gd name="connsiteX5" fmla="*/ 52593 w 105724"/>
                    <a:gd name="connsiteY5" fmla="*/ 28260 h 32776"/>
                    <a:gd name="connsiteX6" fmla="*/ 44585 w 105724"/>
                    <a:gd name="connsiteY6" fmla="*/ 29954 h 32776"/>
                    <a:gd name="connsiteX7" fmla="*/ 18789 w 105724"/>
                    <a:gd name="connsiteY7" fmla="*/ 32649 h 32776"/>
                    <a:gd name="connsiteX8" fmla="*/ 5005 w 105724"/>
                    <a:gd name="connsiteY8" fmla="*/ 32726 h 32776"/>
                    <a:gd name="connsiteX9" fmla="*/ 1078 w 105724"/>
                    <a:gd name="connsiteY9" fmla="*/ 32649 h 32776"/>
                    <a:gd name="connsiteX10" fmla="*/ 0 w 105724"/>
                    <a:gd name="connsiteY10" fmla="*/ 29492 h 32776"/>
                    <a:gd name="connsiteX11" fmla="*/ 3311 w 105724"/>
                    <a:gd name="connsiteY11" fmla="*/ 28799 h 32776"/>
                    <a:gd name="connsiteX12" fmla="*/ 6083 w 105724"/>
                    <a:gd name="connsiteY12" fmla="*/ 27721 h 32776"/>
                    <a:gd name="connsiteX13" fmla="*/ 20098 w 105724"/>
                    <a:gd name="connsiteY13" fmla="*/ 27644 h 32776"/>
                    <a:gd name="connsiteX14" fmla="*/ 33111 w 105724"/>
                    <a:gd name="connsiteY14" fmla="*/ 26720 h 32776"/>
                    <a:gd name="connsiteX15" fmla="*/ 46587 w 105724"/>
                    <a:gd name="connsiteY15" fmla="*/ 24641 h 32776"/>
                    <a:gd name="connsiteX16" fmla="*/ 57598 w 105724"/>
                    <a:gd name="connsiteY16" fmla="*/ 22023 h 32776"/>
                    <a:gd name="connsiteX17" fmla="*/ 74770 w 105724"/>
                    <a:gd name="connsiteY17" fmla="*/ 16094 h 32776"/>
                    <a:gd name="connsiteX18" fmla="*/ 80853 w 105724"/>
                    <a:gd name="connsiteY18" fmla="*/ 13398 h 32776"/>
                    <a:gd name="connsiteX19" fmla="*/ 92095 w 105724"/>
                    <a:gd name="connsiteY19" fmla="*/ 7546 h 32776"/>
                    <a:gd name="connsiteX20" fmla="*/ 103646 w 105724"/>
                    <a:gd name="connsiteY20" fmla="*/ 154 h 3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724" h="32776">
                      <a:moveTo>
                        <a:pt x="103722" y="0"/>
                      </a:moveTo>
                      <a:lnTo>
                        <a:pt x="105725" y="2618"/>
                      </a:lnTo>
                      <a:cubicBezTo>
                        <a:pt x="104877" y="3388"/>
                        <a:pt x="104184" y="4543"/>
                        <a:pt x="103260" y="5236"/>
                      </a:cubicBezTo>
                      <a:cubicBezTo>
                        <a:pt x="95945" y="10549"/>
                        <a:pt x="88707" y="15015"/>
                        <a:pt x="81315" y="18481"/>
                      </a:cubicBezTo>
                      <a:cubicBezTo>
                        <a:pt x="77234" y="20406"/>
                        <a:pt x="73152" y="21946"/>
                        <a:pt x="69148" y="23409"/>
                      </a:cubicBezTo>
                      <a:cubicBezTo>
                        <a:pt x="63604" y="25411"/>
                        <a:pt x="58060" y="27028"/>
                        <a:pt x="52593" y="28260"/>
                      </a:cubicBezTo>
                      <a:cubicBezTo>
                        <a:pt x="49898" y="28876"/>
                        <a:pt x="47203" y="29415"/>
                        <a:pt x="44585" y="29954"/>
                      </a:cubicBezTo>
                      <a:cubicBezTo>
                        <a:pt x="35806" y="31571"/>
                        <a:pt x="27105" y="32341"/>
                        <a:pt x="18789" y="32649"/>
                      </a:cubicBezTo>
                      <a:cubicBezTo>
                        <a:pt x="14091" y="32803"/>
                        <a:pt x="9471" y="32803"/>
                        <a:pt x="5005" y="32726"/>
                      </a:cubicBezTo>
                      <a:cubicBezTo>
                        <a:pt x="3696" y="32726"/>
                        <a:pt x="2387" y="32726"/>
                        <a:pt x="1078" y="32649"/>
                      </a:cubicBezTo>
                      <a:cubicBezTo>
                        <a:pt x="770" y="32572"/>
                        <a:pt x="308" y="29569"/>
                        <a:pt x="0" y="29492"/>
                      </a:cubicBezTo>
                      <a:cubicBezTo>
                        <a:pt x="1078" y="29261"/>
                        <a:pt x="2156" y="29030"/>
                        <a:pt x="3311" y="28799"/>
                      </a:cubicBezTo>
                      <a:cubicBezTo>
                        <a:pt x="4158" y="28799"/>
                        <a:pt x="5236" y="27798"/>
                        <a:pt x="6083" y="27721"/>
                      </a:cubicBezTo>
                      <a:cubicBezTo>
                        <a:pt x="10703" y="27875"/>
                        <a:pt x="15324" y="27798"/>
                        <a:pt x="20098" y="27644"/>
                      </a:cubicBezTo>
                      <a:cubicBezTo>
                        <a:pt x="24410" y="27490"/>
                        <a:pt x="28722" y="27182"/>
                        <a:pt x="33111" y="26720"/>
                      </a:cubicBezTo>
                      <a:cubicBezTo>
                        <a:pt x="37500" y="26258"/>
                        <a:pt x="42043" y="25565"/>
                        <a:pt x="46587" y="24641"/>
                      </a:cubicBezTo>
                      <a:cubicBezTo>
                        <a:pt x="50283" y="23948"/>
                        <a:pt x="53902" y="23101"/>
                        <a:pt x="57598" y="22023"/>
                      </a:cubicBezTo>
                      <a:cubicBezTo>
                        <a:pt x="63296" y="20483"/>
                        <a:pt x="68994" y="18481"/>
                        <a:pt x="74770" y="16094"/>
                      </a:cubicBezTo>
                      <a:cubicBezTo>
                        <a:pt x="76772" y="15246"/>
                        <a:pt x="78851" y="14399"/>
                        <a:pt x="80853" y="13398"/>
                      </a:cubicBezTo>
                      <a:cubicBezTo>
                        <a:pt x="84626" y="11627"/>
                        <a:pt x="88399" y="9702"/>
                        <a:pt x="92095" y="7546"/>
                      </a:cubicBezTo>
                      <a:cubicBezTo>
                        <a:pt x="95945" y="5313"/>
                        <a:pt x="99795" y="2849"/>
                        <a:pt x="103646" y="15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1" name="任意多边形: 形状 2320">
                  <a:extLst>
                    <a:ext uri="{FF2B5EF4-FFF2-40B4-BE49-F238E27FC236}">
                      <a16:creationId xmlns:a16="http://schemas.microsoft.com/office/drawing/2014/main" id="{3D96051E-957D-83FB-EA34-AF88DD5E3E55}"/>
                    </a:ext>
                  </a:extLst>
                </p:cNvPr>
                <p:cNvSpPr/>
                <p:nvPr/>
              </p:nvSpPr>
              <p:spPr>
                <a:xfrm>
                  <a:off x="7799747" y="1844358"/>
                  <a:ext cx="105878" cy="33542"/>
                </a:xfrm>
                <a:custGeom>
                  <a:avLst/>
                  <a:gdLst>
                    <a:gd name="connsiteX0" fmla="*/ 103800 w 105878"/>
                    <a:gd name="connsiteY0" fmla="*/ 0 h 33542"/>
                    <a:gd name="connsiteX1" fmla="*/ 105879 w 105878"/>
                    <a:gd name="connsiteY1" fmla="*/ 2695 h 33542"/>
                    <a:gd name="connsiteX2" fmla="*/ 103338 w 105878"/>
                    <a:gd name="connsiteY2" fmla="*/ 5313 h 33542"/>
                    <a:gd name="connsiteX3" fmla="*/ 81161 w 105878"/>
                    <a:gd name="connsiteY3" fmla="*/ 18866 h 33542"/>
                    <a:gd name="connsiteX4" fmla="*/ 69071 w 105878"/>
                    <a:gd name="connsiteY4" fmla="*/ 23871 h 33542"/>
                    <a:gd name="connsiteX5" fmla="*/ 52516 w 105878"/>
                    <a:gd name="connsiteY5" fmla="*/ 28799 h 33542"/>
                    <a:gd name="connsiteX6" fmla="*/ 44507 w 105878"/>
                    <a:gd name="connsiteY6" fmla="*/ 30493 h 33542"/>
                    <a:gd name="connsiteX7" fmla="*/ 18712 w 105878"/>
                    <a:gd name="connsiteY7" fmla="*/ 33342 h 33542"/>
                    <a:gd name="connsiteX8" fmla="*/ 4928 w 105878"/>
                    <a:gd name="connsiteY8" fmla="*/ 33496 h 33542"/>
                    <a:gd name="connsiteX9" fmla="*/ 1001 w 105878"/>
                    <a:gd name="connsiteY9" fmla="*/ 33419 h 33542"/>
                    <a:gd name="connsiteX10" fmla="*/ 0 w 105878"/>
                    <a:gd name="connsiteY10" fmla="*/ 30185 h 33542"/>
                    <a:gd name="connsiteX11" fmla="*/ 3619 w 105878"/>
                    <a:gd name="connsiteY11" fmla="*/ 29492 h 33542"/>
                    <a:gd name="connsiteX12" fmla="*/ 6391 w 105878"/>
                    <a:gd name="connsiteY12" fmla="*/ 28491 h 33542"/>
                    <a:gd name="connsiteX13" fmla="*/ 20406 w 105878"/>
                    <a:gd name="connsiteY13" fmla="*/ 28260 h 33542"/>
                    <a:gd name="connsiteX14" fmla="*/ 33419 w 105878"/>
                    <a:gd name="connsiteY14" fmla="*/ 27182 h 33542"/>
                    <a:gd name="connsiteX15" fmla="*/ 46895 w 105878"/>
                    <a:gd name="connsiteY15" fmla="*/ 25026 h 33542"/>
                    <a:gd name="connsiteX16" fmla="*/ 57906 w 105878"/>
                    <a:gd name="connsiteY16" fmla="*/ 22331 h 33542"/>
                    <a:gd name="connsiteX17" fmla="*/ 75001 w 105878"/>
                    <a:gd name="connsiteY17" fmla="*/ 16248 h 33542"/>
                    <a:gd name="connsiteX18" fmla="*/ 81084 w 105878"/>
                    <a:gd name="connsiteY18" fmla="*/ 13553 h 33542"/>
                    <a:gd name="connsiteX19" fmla="*/ 92326 w 105878"/>
                    <a:gd name="connsiteY19" fmla="*/ 7546 h 33542"/>
                    <a:gd name="connsiteX20" fmla="*/ 103877 w 105878"/>
                    <a:gd name="connsiteY20" fmla="*/ 0 h 33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878" h="33542">
                      <a:moveTo>
                        <a:pt x="103800" y="0"/>
                      </a:moveTo>
                      <a:lnTo>
                        <a:pt x="105879" y="2695"/>
                      </a:lnTo>
                      <a:cubicBezTo>
                        <a:pt x="104955" y="3465"/>
                        <a:pt x="104262" y="4620"/>
                        <a:pt x="103338" y="5313"/>
                      </a:cubicBezTo>
                      <a:cubicBezTo>
                        <a:pt x="95945" y="10780"/>
                        <a:pt x="88553" y="15324"/>
                        <a:pt x="81161" y="18866"/>
                      </a:cubicBezTo>
                      <a:cubicBezTo>
                        <a:pt x="77157" y="20791"/>
                        <a:pt x="73075" y="22408"/>
                        <a:pt x="69071" y="23871"/>
                      </a:cubicBezTo>
                      <a:cubicBezTo>
                        <a:pt x="63527" y="25873"/>
                        <a:pt x="57983" y="27490"/>
                        <a:pt x="52516" y="28799"/>
                      </a:cubicBezTo>
                      <a:cubicBezTo>
                        <a:pt x="49821" y="29415"/>
                        <a:pt x="47203" y="30031"/>
                        <a:pt x="44507" y="30493"/>
                      </a:cubicBezTo>
                      <a:cubicBezTo>
                        <a:pt x="35729" y="32187"/>
                        <a:pt x="27105" y="33034"/>
                        <a:pt x="18712" y="33342"/>
                      </a:cubicBezTo>
                      <a:cubicBezTo>
                        <a:pt x="14015" y="33573"/>
                        <a:pt x="9394" y="33573"/>
                        <a:pt x="4928" y="33496"/>
                      </a:cubicBezTo>
                      <a:cubicBezTo>
                        <a:pt x="3619" y="33496"/>
                        <a:pt x="2310" y="33496"/>
                        <a:pt x="1001" y="33419"/>
                      </a:cubicBezTo>
                      <a:cubicBezTo>
                        <a:pt x="693" y="33419"/>
                        <a:pt x="308" y="30262"/>
                        <a:pt x="0" y="30185"/>
                      </a:cubicBezTo>
                      <a:cubicBezTo>
                        <a:pt x="1155" y="29954"/>
                        <a:pt x="2387" y="29723"/>
                        <a:pt x="3619" y="29492"/>
                      </a:cubicBezTo>
                      <a:cubicBezTo>
                        <a:pt x="4466" y="29492"/>
                        <a:pt x="5544" y="28568"/>
                        <a:pt x="6391" y="28491"/>
                      </a:cubicBezTo>
                      <a:cubicBezTo>
                        <a:pt x="10934" y="28568"/>
                        <a:pt x="15632" y="28491"/>
                        <a:pt x="20406" y="28260"/>
                      </a:cubicBezTo>
                      <a:cubicBezTo>
                        <a:pt x="24718" y="28029"/>
                        <a:pt x="29030" y="27721"/>
                        <a:pt x="33419" y="27182"/>
                      </a:cubicBezTo>
                      <a:cubicBezTo>
                        <a:pt x="37808" y="26643"/>
                        <a:pt x="42351" y="25950"/>
                        <a:pt x="46895" y="25026"/>
                      </a:cubicBezTo>
                      <a:cubicBezTo>
                        <a:pt x="50514" y="24256"/>
                        <a:pt x="54210" y="23409"/>
                        <a:pt x="57906" y="22331"/>
                      </a:cubicBezTo>
                      <a:cubicBezTo>
                        <a:pt x="63604" y="20714"/>
                        <a:pt x="69302" y="18712"/>
                        <a:pt x="75001" y="16248"/>
                      </a:cubicBezTo>
                      <a:cubicBezTo>
                        <a:pt x="77003" y="15401"/>
                        <a:pt x="79005" y="14477"/>
                        <a:pt x="81084" y="13553"/>
                      </a:cubicBezTo>
                      <a:cubicBezTo>
                        <a:pt x="84780" y="11781"/>
                        <a:pt x="88553" y="9779"/>
                        <a:pt x="92326" y="7546"/>
                      </a:cubicBezTo>
                      <a:cubicBezTo>
                        <a:pt x="96176" y="5236"/>
                        <a:pt x="100026" y="2772"/>
                        <a:pt x="10387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2" name="任意多边形: 形状 2321">
                  <a:extLst>
                    <a:ext uri="{FF2B5EF4-FFF2-40B4-BE49-F238E27FC236}">
                      <a16:creationId xmlns:a16="http://schemas.microsoft.com/office/drawing/2014/main" id="{FEE51768-A79D-05E2-79AF-A314142FDC4F}"/>
                    </a:ext>
                  </a:extLst>
                </p:cNvPr>
                <p:cNvSpPr/>
                <p:nvPr/>
              </p:nvSpPr>
              <p:spPr>
                <a:xfrm>
                  <a:off x="7799747" y="1804778"/>
                  <a:ext cx="105955" cy="34295"/>
                </a:xfrm>
                <a:custGeom>
                  <a:avLst/>
                  <a:gdLst>
                    <a:gd name="connsiteX0" fmla="*/ 103800 w 105955"/>
                    <a:gd name="connsiteY0" fmla="*/ 0 h 34295"/>
                    <a:gd name="connsiteX1" fmla="*/ 105956 w 105955"/>
                    <a:gd name="connsiteY1" fmla="*/ 2695 h 34295"/>
                    <a:gd name="connsiteX2" fmla="*/ 103338 w 105955"/>
                    <a:gd name="connsiteY2" fmla="*/ 5390 h 34295"/>
                    <a:gd name="connsiteX3" fmla="*/ 80853 w 105955"/>
                    <a:gd name="connsiteY3" fmla="*/ 19251 h 34295"/>
                    <a:gd name="connsiteX4" fmla="*/ 68763 w 105955"/>
                    <a:gd name="connsiteY4" fmla="*/ 24256 h 34295"/>
                    <a:gd name="connsiteX5" fmla="*/ 52285 w 105955"/>
                    <a:gd name="connsiteY5" fmla="*/ 29261 h 34295"/>
                    <a:gd name="connsiteX6" fmla="*/ 44276 w 105955"/>
                    <a:gd name="connsiteY6" fmla="*/ 31032 h 34295"/>
                    <a:gd name="connsiteX7" fmla="*/ 18558 w 105955"/>
                    <a:gd name="connsiteY7" fmla="*/ 34035 h 34295"/>
                    <a:gd name="connsiteX8" fmla="*/ 4774 w 105955"/>
                    <a:gd name="connsiteY8" fmla="*/ 34266 h 34295"/>
                    <a:gd name="connsiteX9" fmla="*/ 847 w 105955"/>
                    <a:gd name="connsiteY9" fmla="*/ 34266 h 34295"/>
                    <a:gd name="connsiteX10" fmla="*/ 0 w 105955"/>
                    <a:gd name="connsiteY10" fmla="*/ 30955 h 34295"/>
                    <a:gd name="connsiteX11" fmla="*/ 3927 w 105955"/>
                    <a:gd name="connsiteY11" fmla="*/ 30339 h 34295"/>
                    <a:gd name="connsiteX12" fmla="*/ 6776 w 105955"/>
                    <a:gd name="connsiteY12" fmla="*/ 29415 h 34295"/>
                    <a:gd name="connsiteX13" fmla="*/ 20791 w 105955"/>
                    <a:gd name="connsiteY13" fmla="*/ 29030 h 34295"/>
                    <a:gd name="connsiteX14" fmla="*/ 33804 w 105955"/>
                    <a:gd name="connsiteY14" fmla="*/ 27798 h 34295"/>
                    <a:gd name="connsiteX15" fmla="*/ 47203 w 105955"/>
                    <a:gd name="connsiteY15" fmla="*/ 25488 h 34295"/>
                    <a:gd name="connsiteX16" fmla="*/ 58137 w 105955"/>
                    <a:gd name="connsiteY16" fmla="*/ 22716 h 34295"/>
                    <a:gd name="connsiteX17" fmla="*/ 75155 w 105955"/>
                    <a:gd name="connsiteY17" fmla="*/ 16479 h 34295"/>
                    <a:gd name="connsiteX18" fmla="*/ 81161 w 105955"/>
                    <a:gd name="connsiteY18" fmla="*/ 13706 h 34295"/>
                    <a:gd name="connsiteX19" fmla="*/ 92326 w 105955"/>
                    <a:gd name="connsiteY19" fmla="*/ 7623 h 34295"/>
                    <a:gd name="connsiteX20" fmla="*/ 103800 w 105955"/>
                    <a:gd name="connsiteY20" fmla="*/ 0 h 34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955" h="34295">
                      <a:moveTo>
                        <a:pt x="103800" y="0"/>
                      </a:moveTo>
                      <a:lnTo>
                        <a:pt x="105956" y="2695"/>
                      </a:lnTo>
                      <a:cubicBezTo>
                        <a:pt x="105032" y="3465"/>
                        <a:pt x="104262" y="4620"/>
                        <a:pt x="103338" y="5390"/>
                      </a:cubicBezTo>
                      <a:cubicBezTo>
                        <a:pt x="95868" y="10934"/>
                        <a:pt x="88399" y="15632"/>
                        <a:pt x="80853" y="19251"/>
                      </a:cubicBezTo>
                      <a:cubicBezTo>
                        <a:pt x="76849" y="21176"/>
                        <a:pt x="72768" y="22793"/>
                        <a:pt x="68763" y="24256"/>
                      </a:cubicBezTo>
                      <a:cubicBezTo>
                        <a:pt x="63219" y="26335"/>
                        <a:pt x="57752" y="27952"/>
                        <a:pt x="52285" y="29261"/>
                      </a:cubicBezTo>
                      <a:cubicBezTo>
                        <a:pt x="49590" y="29954"/>
                        <a:pt x="46972" y="30493"/>
                        <a:pt x="44276" y="31032"/>
                      </a:cubicBezTo>
                      <a:cubicBezTo>
                        <a:pt x="35498" y="32726"/>
                        <a:pt x="26874" y="33650"/>
                        <a:pt x="18558" y="34035"/>
                      </a:cubicBezTo>
                      <a:cubicBezTo>
                        <a:pt x="13860" y="34266"/>
                        <a:pt x="9240" y="34343"/>
                        <a:pt x="4774" y="34266"/>
                      </a:cubicBezTo>
                      <a:cubicBezTo>
                        <a:pt x="3465" y="34266"/>
                        <a:pt x="2156" y="34266"/>
                        <a:pt x="847" y="34266"/>
                      </a:cubicBezTo>
                      <a:cubicBezTo>
                        <a:pt x="616" y="34266"/>
                        <a:pt x="231" y="31032"/>
                        <a:pt x="0" y="30955"/>
                      </a:cubicBezTo>
                      <a:cubicBezTo>
                        <a:pt x="1309" y="30801"/>
                        <a:pt x="2618" y="30570"/>
                        <a:pt x="3927" y="30339"/>
                      </a:cubicBezTo>
                      <a:cubicBezTo>
                        <a:pt x="4774" y="30339"/>
                        <a:pt x="5929" y="29492"/>
                        <a:pt x="6776" y="29415"/>
                      </a:cubicBezTo>
                      <a:cubicBezTo>
                        <a:pt x="11319" y="29415"/>
                        <a:pt x="16017" y="29338"/>
                        <a:pt x="20791" y="29030"/>
                      </a:cubicBezTo>
                      <a:cubicBezTo>
                        <a:pt x="25026" y="28799"/>
                        <a:pt x="29415" y="28414"/>
                        <a:pt x="33804" y="27798"/>
                      </a:cubicBezTo>
                      <a:cubicBezTo>
                        <a:pt x="38193" y="27182"/>
                        <a:pt x="42736" y="26489"/>
                        <a:pt x="47203" y="25488"/>
                      </a:cubicBezTo>
                      <a:cubicBezTo>
                        <a:pt x="50822" y="24718"/>
                        <a:pt x="54518" y="23794"/>
                        <a:pt x="58137" y="22716"/>
                      </a:cubicBezTo>
                      <a:cubicBezTo>
                        <a:pt x="63758" y="21022"/>
                        <a:pt x="69456" y="18943"/>
                        <a:pt x="75155" y="16479"/>
                      </a:cubicBezTo>
                      <a:cubicBezTo>
                        <a:pt x="77157" y="15632"/>
                        <a:pt x="79159" y="14708"/>
                        <a:pt x="81161" y="13706"/>
                      </a:cubicBezTo>
                      <a:cubicBezTo>
                        <a:pt x="84857" y="11858"/>
                        <a:pt x="88553" y="9856"/>
                        <a:pt x="92326" y="7623"/>
                      </a:cubicBezTo>
                      <a:cubicBezTo>
                        <a:pt x="96176" y="5313"/>
                        <a:pt x="99949" y="2772"/>
                        <a:pt x="103800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3" name="任意多边形: 形状 2322">
                  <a:extLst>
                    <a:ext uri="{FF2B5EF4-FFF2-40B4-BE49-F238E27FC236}">
                      <a16:creationId xmlns:a16="http://schemas.microsoft.com/office/drawing/2014/main" id="{9E95E79A-E3BD-A345-DFE9-583F885C0C30}"/>
                    </a:ext>
                  </a:extLst>
                </p:cNvPr>
                <p:cNvSpPr/>
                <p:nvPr/>
              </p:nvSpPr>
              <p:spPr>
                <a:xfrm>
                  <a:off x="7799670" y="1765276"/>
                  <a:ext cx="106032" cy="35113"/>
                </a:xfrm>
                <a:custGeom>
                  <a:avLst/>
                  <a:gdLst>
                    <a:gd name="connsiteX0" fmla="*/ 103877 w 106032"/>
                    <a:gd name="connsiteY0" fmla="*/ 0 h 35113"/>
                    <a:gd name="connsiteX1" fmla="*/ 106033 w 106032"/>
                    <a:gd name="connsiteY1" fmla="*/ 2695 h 35113"/>
                    <a:gd name="connsiteX2" fmla="*/ 103260 w 106032"/>
                    <a:gd name="connsiteY2" fmla="*/ 5390 h 35113"/>
                    <a:gd name="connsiteX3" fmla="*/ 80545 w 106032"/>
                    <a:gd name="connsiteY3" fmla="*/ 19559 h 35113"/>
                    <a:gd name="connsiteX4" fmla="*/ 68532 w 106032"/>
                    <a:gd name="connsiteY4" fmla="*/ 24641 h 35113"/>
                    <a:gd name="connsiteX5" fmla="*/ 52054 w 106032"/>
                    <a:gd name="connsiteY5" fmla="*/ 29800 h 35113"/>
                    <a:gd name="connsiteX6" fmla="*/ 44122 w 106032"/>
                    <a:gd name="connsiteY6" fmla="*/ 31571 h 35113"/>
                    <a:gd name="connsiteX7" fmla="*/ 18404 w 106032"/>
                    <a:gd name="connsiteY7" fmla="*/ 34728 h 35113"/>
                    <a:gd name="connsiteX8" fmla="*/ 4697 w 106032"/>
                    <a:gd name="connsiteY8" fmla="*/ 35113 h 35113"/>
                    <a:gd name="connsiteX9" fmla="*/ 770 w 106032"/>
                    <a:gd name="connsiteY9" fmla="*/ 35113 h 35113"/>
                    <a:gd name="connsiteX10" fmla="*/ 0 w 106032"/>
                    <a:gd name="connsiteY10" fmla="*/ 31725 h 35113"/>
                    <a:gd name="connsiteX11" fmla="*/ 4312 w 106032"/>
                    <a:gd name="connsiteY11" fmla="*/ 31109 h 35113"/>
                    <a:gd name="connsiteX12" fmla="*/ 7238 w 106032"/>
                    <a:gd name="connsiteY12" fmla="*/ 30339 h 35113"/>
                    <a:gd name="connsiteX13" fmla="*/ 21176 w 106032"/>
                    <a:gd name="connsiteY13" fmla="*/ 29800 h 35113"/>
                    <a:gd name="connsiteX14" fmla="*/ 34112 w 106032"/>
                    <a:gd name="connsiteY14" fmla="*/ 28491 h 35113"/>
                    <a:gd name="connsiteX15" fmla="*/ 47511 w 106032"/>
                    <a:gd name="connsiteY15" fmla="*/ 26027 h 35113"/>
                    <a:gd name="connsiteX16" fmla="*/ 58445 w 106032"/>
                    <a:gd name="connsiteY16" fmla="*/ 23178 h 35113"/>
                    <a:gd name="connsiteX17" fmla="*/ 75385 w 106032"/>
                    <a:gd name="connsiteY17" fmla="*/ 16787 h 35113"/>
                    <a:gd name="connsiteX18" fmla="*/ 81392 w 106032"/>
                    <a:gd name="connsiteY18" fmla="*/ 13937 h 35113"/>
                    <a:gd name="connsiteX19" fmla="*/ 92480 w 106032"/>
                    <a:gd name="connsiteY19" fmla="*/ 7777 h 35113"/>
                    <a:gd name="connsiteX20" fmla="*/ 103877 w 106032"/>
                    <a:gd name="connsiteY20" fmla="*/ 0 h 35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032" h="35113">
                      <a:moveTo>
                        <a:pt x="103877" y="0"/>
                      </a:moveTo>
                      <a:lnTo>
                        <a:pt x="106033" y="2695"/>
                      </a:lnTo>
                      <a:cubicBezTo>
                        <a:pt x="105108" y="3465"/>
                        <a:pt x="104261" y="4620"/>
                        <a:pt x="103260" y="5390"/>
                      </a:cubicBezTo>
                      <a:cubicBezTo>
                        <a:pt x="95714" y="11088"/>
                        <a:pt x="88168" y="15785"/>
                        <a:pt x="80545" y="19559"/>
                      </a:cubicBezTo>
                      <a:cubicBezTo>
                        <a:pt x="76541" y="21484"/>
                        <a:pt x="72536" y="23178"/>
                        <a:pt x="68532" y="24641"/>
                      </a:cubicBezTo>
                      <a:cubicBezTo>
                        <a:pt x="62988" y="26720"/>
                        <a:pt x="57521" y="28414"/>
                        <a:pt x="52054" y="29800"/>
                      </a:cubicBezTo>
                      <a:cubicBezTo>
                        <a:pt x="49359" y="30493"/>
                        <a:pt x="46741" y="31032"/>
                        <a:pt x="44122" y="31571"/>
                      </a:cubicBezTo>
                      <a:cubicBezTo>
                        <a:pt x="35344" y="33342"/>
                        <a:pt x="26720" y="34266"/>
                        <a:pt x="18404" y="34728"/>
                      </a:cubicBezTo>
                      <a:cubicBezTo>
                        <a:pt x="13706" y="34959"/>
                        <a:pt x="9086" y="35113"/>
                        <a:pt x="4697" y="35113"/>
                      </a:cubicBezTo>
                      <a:cubicBezTo>
                        <a:pt x="3388" y="35113"/>
                        <a:pt x="2079" y="35113"/>
                        <a:pt x="770" y="35113"/>
                      </a:cubicBezTo>
                      <a:cubicBezTo>
                        <a:pt x="539" y="35113"/>
                        <a:pt x="231" y="31802"/>
                        <a:pt x="0" y="31725"/>
                      </a:cubicBezTo>
                      <a:cubicBezTo>
                        <a:pt x="1386" y="31571"/>
                        <a:pt x="2849" y="31340"/>
                        <a:pt x="4312" y="31109"/>
                      </a:cubicBezTo>
                      <a:cubicBezTo>
                        <a:pt x="5236" y="31109"/>
                        <a:pt x="6314" y="30339"/>
                        <a:pt x="7238" y="30339"/>
                      </a:cubicBezTo>
                      <a:cubicBezTo>
                        <a:pt x="11781" y="30339"/>
                        <a:pt x="16479" y="30185"/>
                        <a:pt x="21176" y="29800"/>
                      </a:cubicBezTo>
                      <a:cubicBezTo>
                        <a:pt x="25411" y="29492"/>
                        <a:pt x="29723" y="29107"/>
                        <a:pt x="34112" y="28491"/>
                      </a:cubicBezTo>
                      <a:cubicBezTo>
                        <a:pt x="38501" y="27875"/>
                        <a:pt x="42967" y="27105"/>
                        <a:pt x="47511" y="26027"/>
                      </a:cubicBezTo>
                      <a:cubicBezTo>
                        <a:pt x="51130" y="25180"/>
                        <a:pt x="54749" y="24256"/>
                        <a:pt x="58445" y="23178"/>
                      </a:cubicBezTo>
                      <a:cubicBezTo>
                        <a:pt x="64066" y="21484"/>
                        <a:pt x="69764" y="19328"/>
                        <a:pt x="75385" y="16787"/>
                      </a:cubicBezTo>
                      <a:cubicBezTo>
                        <a:pt x="77388" y="15863"/>
                        <a:pt x="79390" y="14938"/>
                        <a:pt x="81392" y="13937"/>
                      </a:cubicBezTo>
                      <a:cubicBezTo>
                        <a:pt x="85088" y="12089"/>
                        <a:pt x="88784" y="10010"/>
                        <a:pt x="92480" y="7777"/>
                      </a:cubicBezTo>
                      <a:cubicBezTo>
                        <a:pt x="96253" y="5390"/>
                        <a:pt x="100103" y="2849"/>
                        <a:pt x="10387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4" name="任意多边形: 形状 2323">
                  <a:extLst>
                    <a:ext uri="{FF2B5EF4-FFF2-40B4-BE49-F238E27FC236}">
                      <a16:creationId xmlns:a16="http://schemas.microsoft.com/office/drawing/2014/main" id="{602EB408-87DE-CF89-7938-5A6D3133C510}"/>
                    </a:ext>
                  </a:extLst>
                </p:cNvPr>
                <p:cNvSpPr/>
                <p:nvPr/>
              </p:nvSpPr>
              <p:spPr>
                <a:xfrm>
                  <a:off x="7799593" y="1725774"/>
                  <a:ext cx="106186" cy="35960"/>
                </a:xfrm>
                <a:custGeom>
                  <a:avLst/>
                  <a:gdLst>
                    <a:gd name="connsiteX0" fmla="*/ 103953 w 106186"/>
                    <a:gd name="connsiteY0" fmla="*/ 0 h 35960"/>
                    <a:gd name="connsiteX1" fmla="*/ 106187 w 106186"/>
                    <a:gd name="connsiteY1" fmla="*/ 2772 h 35960"/>
                    <a:gd name="connsiteX2" fmla="*/ 103337 w 106186"/>
                    <a:gd name="connsiteY2" fmla="*/ 5467 h 35960"/>
                    <a:gd name="connsiteX3" fmla="*/ 80314 w 106186"/>
                    <a:gd name="connsiteY3" fmla="*/ 19944 h 35960"/>
                    <a:gd name="connsiteX4" fmla="*/ 68301 w 106186"/>
                    <a:gd name="connsiteY4" fmla="*/ 25103 h 35960"/>
                    <a:gd name="connsiteX5" fmla="*/ 51900 w 106186"/>
                    <a:gd name="connsiteY5" fmla="*/ 30339 h 35960"/>
                    <a:gd name="connsiteX6" fmla="*/ 43968 w 106186"/>
                    <a:gd name="connsiteY6" fmla="*/ 32187 h 35960"/>
                    <a:gd name="connsiteX7" fmla="*/ 18327 w 106186"/>
                    <a:gd name="connsiteY7" fmla="*/ 35498 h 35960"/>
                    <a:gd name="connsiteX8" fmla="*/ 4620 w 106186"/>
                    <a:gd name="connsiteY8" fmla="*/ 35960 h 35960"/>
                    <a:gd name="connsiteX9" fmla="*/ 693 w 106186"/>
                    <a:gd name="connsiteY9" fmla="*/ 35960 h 35960"/>
                    <a:gd name="connsiteX10" fmla="*/ 0 w 106186"/>
                    <a:gd name="connsiteY10" fmla="*/ 32495 h 35960"/>
                    <a:gd name="connsiteX11" fmla="*/ 4620 w 106186"/>
                    <a:gd name="connsiteY11" fmla="*/ 31956 h 35960"/>
                    <a:gd name="connsiteX12" fmla="*/ 7623 w 106186"/>
                    <a:gd name="connsiteY12" fmla="*/ 31263 h 35960"/>
                    <a:gd name="connsiteX13" fmla="*/ 21561 w 106186"/>
                    <a:gd name="connsiteY13" fmla="*/ 30647 h 35960"/>
                    <a:gd name="connsiteX14" fmla="*/ 34497 w 106186"/>
                    <a:gd name="connsiteY14" fmla="*/ 29184 h 35960"/>
                    <a:gd name="connsiteX15" fmla="*/ 47819 w 106186"/>
                    <a:gd name="connsiteY15" fmla="*/ 26643 h 35960"/>
                    <a:gd name="connsiteX16" fmla="*/ 58676 w 106186"/>
                    <a:gd name="connsiteY16" fmla="*/ 23640 h 35960"/>
                    <a:gd name="connsiteX17" fmla="*/ 75616 w 106186"/>
                    <a:gd name="connsiteY17" fmla="*/ 17095 h 35960"/>
                    <a:gd name="connsiteX18" fmla="*/ 81546 w 106186"/>
                    <a:gd name="connsiteY18" fmla="*/ 14245 h 35960"/>
                    <a:gd name="connsiteX19" fmla="*/ 92557 w 106186"/>
                    <a:gd name="connsiteY19" fmla="*/ 7931 h 35960"/>
                    <a:gd name="connsiteX20" fmla="*/ 103876 w 106186"/>
                    <a:gd name="connsiteY20" fmla="*/ 77 h 35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186" h="35960">
                      <a:moveTo>
                        <a:pt x="103953" y="0"/>
                      </a:moveTo>
                      <a:lnTo>
                        <a:pt x="106187" y="2772"/>
                      </a:lnTo>
                      <a:cubicBezTo>
                        <a:pt x="105185" y="3619"/>
                        <a:pt x="104338" y="4697"/>
                        <a:pt x="103337" y="5467"/>
                      </a:cubicBezTo>
                      <a:cubicBezTo>
                        <a:pt x="95714" y="11319"/>
                        <a:pt x="88014" y="16094"/>
                        <a:pt x="80314" y="19944"/>
                      </a:cubicBezTo>
                      <a:cubicBezTo>
                        <a:pt x="76309" y="21946"/>
                        <a:pt x="72305" y="23563"/>
                        <a:pt x="68301" y="25103"/>
                      </a:cubicBezTo>
                      <a:cubicBezTo>
                        <a:pt x="62757" y="27182"/>
                        <a:pt x="57290" y="28953"/>
                        <a:pt x="51900" y="30339"/>
                      </a:cubicBezTo>
                      <a:cubicBezTo>
                        <a:pt x="49205" y="31032"/>
                        <a:pt x="46586" y="31648"/>
                        <a:pt x="43968" y="32187"/>
                      </a:cubicBezTo>
                      <a:cubicBezTo>
                        <a:pt x="35190" y="34035"/>
                        <a:pt x="26566" y="35036"/>
                        <a:pt x="18327" y="35498"/>
                      </a:cubicBezTo>
                      <a:cubicBezTo>
                        <a:pt x="13629" y="35806"/>
                        <a:pt x="9009" y="35960"/>
                        <a:pt x="4620" y="35960"/>
                      </a:cubicBezTo>
                      <a:cubicBezTo>
                        <a:pt x="3311" y="35960"/>
                        <a:pt x="2002" y="35960"/>
                        <a:pt x="693" y="35960"/>
                      </a:cubicBezTo>
                      <a:cubicBezTo>
                        <a:pt x="539" y="35960"/>
                        <a:pt x="154" y="32572"/>
                        <a:pt x="0" y="32495"/>
                      </a:cubicBezTo>
                      <a:cubicBezTo>
                        <a:pt x="1463" y="32341"/>
                        <a:pt x="3003" y="32187"/>
                        <a:pt x="4620" y="31956"/>
                      </a:cubicBezTo>
                      <a:cubicBezTo>
                        <a:pt x="5544" y="31956"/>
                        <a:pt x="6622" y="31263"/>
                        <a:pt x="7623" y="31263"/>
                      </a:cubicBezTo>
                      <a:cubicBezTo>
                        <a:pt x="12166" y="31263"/>
                        <a:pt x="16864" y="31032"/>
                        <a:pt x="21561" y="30647"/>
                      </a:cubicBezTo>
                      <a:cubicBezTo>
                        <a:pt x="25796" y="30339"/>
                        <a:pt x="30108" y="29877"/>
                        <a:pt x="34497" y="29184"/>
                      </a:cubicBezTo>
                      <a:cubicBezTo>
                        <a:pt x="38886" y="28568"/>
                        <a:pt x="43352" y="27644"/>
                        <a:pt x="47819" y="26643"/>
                      </a:cubicBezTo>
                      <a:cubicBezTo>
                        <a:pt x="51438" y="25796"/>
                        <a:pt x="55057" y="24795"/>
                        <a:pt x="58676" y="23640"/>
                      </a:cubicBezTo>
                      <a:cubicBezTo>
                        <a:pt x="64297" y="21869"/>
                        <a:pt x="69918" y="19713"/>
                        <a:pt x="75616" y="17095"/>
                      </a:cubicBezTo>
                      <a:cubicBezTo>
                        <a:pt x="77619" y="16170"/>
                        <a:pt x="79544" y="15246"/>
                        <a:pt x="81546" y="14245"/>
                      </a:cubicBezTo>
                      <a:cubicBezTo>
                        <a:pt x="85242" y="12320"/>
                        <a:pt x="88861" y="10241"/>
                        <a:pt x="92557" y="7931"/>
                      </a:cubicBezTo>
                      <a:cubicBezTo>
                        <a:pt x="96330" y="5544"/>
                        <a:pt x="100103" y="2926"/>
                        <a:pt x="103876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5" name="任意多边形: 形状 2324">
                  <a:extLst>
                    <a:ext uri="{FF2B5EF4-FFF2-40B4-BE49-F238E27FC236}">
                      <a16:creationId xmlns:a16="http://schemas.microsoft.com/office/drawing/2014/main" id="{C4EE35E5-9F14-DF9F-0FDF-8B160E2BC62F}"/>
                    </a:ext>
                  </a:extLst>
                </p:cNvPr>
                <p:cNvSpPr/>
                <p:nvPr/>
              </p:nvSpPr>
              <p:spPr>
                <a:xfrm>
                  <a:off x="7799593" y="1685963"/>
                  <a:ext cx="106186" cy="36807"/>
                </a:xfrm>
                <a:custGeom>
                  <a:avLst/>
                  <a:gdLst>
                    <a:gd name="connsiteX0" fmla="*/ 103953 w 106186"/>
                    <a:gd name="connsiteY0" fmla="*/ 231 h 36807"/>
                    <a:gd name="connsiteX1" fmla="*/ 106187 w 106186"/>
                    <a:gd name="connsiteY1" fmla="*/ 3003 h 36807"/>
                    <a:gd name="connsiteX2" fmla="*/ 103260 w 106186"/>
                    <a:gd name="connsiteY2" fmla="*/ 5698 h 36807"/>
                    <a:gd name="connsiteX3" fmla="*/ 80006 w 106186"/>
                    <a:gd name="connsiteY3" fmla="*/ 20406 h 36807"/>
                    <a:gd name="connsiteX4" fmla="*/ 68070 w 106186"/>
                    <a:gd name="connsiteY4" fmla="*/ 25642 h 36807"/>
                    <a:gd name="connsiteX5" fmla="*/ 51746 w 106186"/>
                    <a:gd name="connsiteY5" fmla="*/ 30955 h 36807"/>
                    <a:gd name="connsiteX6" fmla="*/ 43814 w 106186"/>
                    <a:gd name="connsiteY6" fmla="*/ 32803 h 36807"/>
                    <a:gd name="connsiteX7" fmla="*/ 18250 w 106186"/>
                    <a:gd name="connsiteY7" fmla="*/ 36268 h 36807"/>
                    <a:gd name="connsiteX8" fmla="*/ 4543 w 106186"/>
                    <a:gd name="connsiteY8" fmla="*/ 36807 h 36807"/>
                    <a:gd name="connsiteX9" fmla="*/ 616 w 106186"/>
                    <a:gd name="connsiteY9" fmla="*/ 36807 h 36807"/>
                    <a:gd name="connsiteX10" fmla="*/ 0 w 106186"/>
                    <a:gd name="connsiteY10" fmla="*/ 33265 h 36807"/>
                    <a:gd name="connsiteX11" fmla="*/ 4928 w 106186"/>
                    <a:gd name="connsiteY11" fmla="*/ 32726 h 36807"/>
                    <a:gd name="connsiteX12" fmla="*/ 7931 w 106186"/>
                    <a:gd name="connsiteY12" fmla="*/ 32110 h 36807"/>
                    <a:gd name="connsiteX13" fmla="*/ 21869 w 106186"/>
                    <a:gd name="connsiteY13" fmla="*/ 31340 h 36807"/>
                    <a:gd name="connsiteX14" fmla="*/ 34805 w 106186"/>
                    <a:gd name="connsiteY14" fmla="*/ 29800 h 36807"/>
                    <a:gd name="connsiteX15" fmla="*/ 48127 w 106186"/>
                    <a:gd name="connsiteY15" fmla="*/ 27105 h 36807"/>
                    <a:gd name="connsiteX16" fmla="*/ 58984 w 106186"/>
                    <a:gd name="connsiteY16" fmla="*/ 24025 h 36807"/>
                    <a:gd name="connsiteX17" fmla="*/ 75847 w 106186"/>
                    <a:gd name="connsiteY17" fmla="*/ 17326 h 36807"/>
                    <a:gd name="connsiteX18" fmla="*/ 81777 w 106186"/>
                    <a:gd name="connsiteY18" fmla="*/ 14399 h 36807"/>
                    <a:gd name="connsiteX19" fmla="*/ 92711 w 106186"/>
                    <a:gd name="connsiteY19" fmla="*/ 8008 h 36807"/>
                    <a:gd name="connsiteX20" fmla="*/ 103953 w 106186"/>
                    <a:gd name="connsiteY20" fmla="*/ 0 h 368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186" h="36807">
                      <a:moveTo>
                        <a:pt x="103953" y="231"/>
                      </a:moveTo>
                      <a:lnTo>
                        <a:pt x="106187" y="3003"/>
                      </a:lnTo>
                      <a:cubicBezTo>
                        <a:pt x="105185" y="3850"/>
                        <a:pt x="104261" y="4928"/>
                        <a:pt x="103260" y="5698"/>
                      </a:cubicBezTo>
                      <a:cubicBezTo>
                        <a:pt x="95560" y="11627"/>
                        <a:pt x="87783" y="16556"/>
                        <a:pt x="80006" y="20406"/>
                      </a:cubicBezTo>
                      <a:cubicBezTo>
                        <a:pt x="76002" y="22408"/>
                        <a:pt x="71997" y="24102"/>
                        <a:pt x="68070" y="25642"/>
                      </a:cubicBezTo>
                      <a:cubicBezTo>
                        <a:pt x="62603" y="27798"/>
                        <a:pt x="57136" y="29492"/>
                        <a:pt x="51746" y="30955"/>
                      </a:cubicBezTo>
                      <a:cubicBezTo>
                        <a:pt x="49128" y="31648"/>
                        <a:pt x="46433" y="32264"/>
                        <a:pt x="43814" y="32803"/>
                      </a:cubicBezTo>
                      <a:cubicBezTo>
                        <a:pt x="35036" y="34651"/>
                        <a:pt x="26489" y="35729"/>
                        <a:pt x="18250" y="36268"/>
                      </a:cubicBezTo>
                      <a:cubicBezTo>
                        <a:pt x="13552" y="36576"/>
                        <a:pt x="8932" y="36807"/>
                        <a:pt x="4543" y="36807"/>
                      </a:cubicBezTo>
                      <a:cubicBezTo>
                        <a:pt x="3234" y="36807"/>
                        <a:pt x="1925" y="36807"/>
                        <a:pt x="616" y="36807"/>
                      </a:cubicBezTo>
                      <a:cubicBezTo>
                        <a:pt x="462" y="36807"/>
                        <a:pt x="154" y="33342"/>
                        <a:pt x="0" y="33265"/>
                      </a:cubicBezTo>
                      <a:cubicBezTo>
                        <a:pt x="1617" y="33111"/>
                        <a:pt x="3234" y="32957"/>
                        <a:pt x="4928" y="32726"/>
                      </a:cubicBezTo>
                      <a:cubicBezTo>
                        <a:pt x="5852" y="32726"/>
                        <a:pt x="7007" y="32187"/>
                        <a:pt x="7931" y="32110"/>
                      </a:cubicBezTo>
                      <a:cubicBezTo>
                        <a:pt x="12474" y="32033"/>
                        <a:pt x="17095" y="31725"/>
                        <a:pt x="21869" y="31340"/>
                      </a:cubicBezTo>
                      <a:cubicBezTo>
                        <a:pt x="26104" y="30955"/>
                        <a:pt x="30416" y="30493"/>
                        <a:pt x="34805" y="29800"/>
                      </a:cubicBezTo>
                      <a:cubicBezTo>
                        <a:pt x="39194" y="29107"/>
                        <a:pt x="43660" y="28260"/>
                        <a:pt x="48127" y="27105"/>
                      </a:cubicBezTo>
                      <a:cubicBezTo>
                        <a:pt x="51746" y="26258"/>
                        <a:pt x="55365" y="25180"/>
                        <a:pt x="58984" y="24025"/>
                      </a:cubicBezTo>
                      <a:cubicBezTo>
                        <a:pt x="64605" y="22177"/>
                        <a:pt x="70226" y="20021"/>
                        <a:pt x="75847" y="17326"/>
                      </a:cubicBezTo>
                      <a:cubicBezTo>
                        <a:pt x="77850" y="16401"/>
                        <a:pt x="79775" y="15401"/>
                        <a:pt x="81777" y="14399"/>
                      </a:cubicBezTo>
                      <a:cubicBezTo>
                        <a:pt x="85396" y="12474"/>
                        <a:pt x="89092" y="10318"/>
                        <a:pt x="92711" y="8008"/>
                      </a:cubicBezTo>
                      <a:cubicBezTo>
                        <a:pt x="96484" y="5621"/>
                        <a:pt x="100257" y="2926"/>
                        <a:pt x="10395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6" name="任意多边形: 形状 2325">
                  <a:extLst>
                    <a:ext uri="{FF2B5EF4-FFF2-40B4-BE49-F238E27FC236}">
                      <a16:creationId xmlns:a16="http://schemas.microsoft.com/office/drawing/2014/main" id="{B5C3E67A-1861-DBE5-A422-37852CEF039A}"/>
                    </a:ext>
                  </a:extLst>
                </p:cNvPr>
                <p:cNvSpPr/>
                <p:nvPr/>
              </p:nvSpPr>
              <p:spPr>
                <a:xfrm>
                  <a:off x="7799362" y="1646692"/>
                  <a:ext cx="106417" cy="37577"/>
                </a:xfrm>
                <a:custGeom>
                  <a:avLst/>
                  <a:gdLst>
                    <a:gd name="connsiteX0" fmla="*/ 104107 w 106417"/>
                    <a:gd name="connsiteY0" fmla="*/ 0 h 37577"/>
                    <a:gd name="connsiteX1" fmla="*/ 106418 w 106417"/>
                    <a:gd name="connsiteY1" fmla="*/ 2849 h 37577"/>
                    <a:gd name="connsiteX2" fmla="*/ 103414 w 106417"/>
                    <a:gd name="connsiteY2" fmla="*/ 5621 h 37577"/>
                    <a:gd name="connsiteX3" fmla="*/ 79929 w 106417"/>
                    <a:gd name="connsiteY3" fmla="*/ 20637 h 37577"/>
                    <a:gd name="connsiteX4" fmla="*/ 67993 w 106417"/>
                    <a:gd name="connsiteY4" fmla="*/ 25950 h 37577"/>
                    <a:gd name="connsiteX5" fmla="*/ 51669 w 106417"/>
                    <a:gd name="connsiteY5" fmla="*/ 31340 h 37577"/>
                    <a:gd name="connsiteX6" fmla="*/ 43737 w 106417"/>
                    <a:gd name="connsiteY6" fmla="*/ 33265 h 37577"/>
                    <a:gd name="connsiteX7" fmla="*/ 18173 w 106417"/>
                    <a:gd name="connsiteY7" fmla="*/ 36961 h 37577"/>
                    <a:gd name="connsiteX8" fmla="*/ 4466 w 106417"/>
                    <a:gd name="connsiteY8" fmla="*/ 37577 h 37577"/>
                    <a:gd name="connsiteX9" fmla="*/ 539 w 106417"/>
                    <a:gd name="connsiteY9" fmla="*/ 37577 h 37577"/>
                    <a:gd name="connsiteX10" fmla="*/ 0 w 106417"/>
                    <a:gd name="connsiteY10" fmla="*/ 34035 h 37577"/>
                    <a:gd name="connsiteX11" fmla="*/ 5236 w 106417"/>
                    <a:gd name="connsiteY11" fmla="*/ 33573 h 37577"/>
                    <a:gd name="connsiteX12" fmla="*/ 8316 w 106417"/>
                    <a:gd name="connsiteY12" fmla="*/ 33034 h 37577"/>
                    <a:gd name="connsiteX13" fmla="*/ 22254 w 106417"/>
                    <a:gd name="connsiteY13" fmla="*/ 32110 h 37577"/>
                    <a:gd name="connsiteX14" fmla="*/ 35113 w 106417"/>
                    <a:gd name="connsiteY14" fmla="*/ 30416 h 37577"/>
                    <a:gd name="connsiteX15" fmla="*/ 48435 w 106417"/>
                    <a:gd name="connsiteY15" fmla="*/ 27567 h 37577"/>
                    <a:gd name="connsiteX16" fmla="*/ 59215 w 106417"/>
                    <a:gd name="connsiteY16" fmla="*/ 24410 h 37577"/>
                    <a:gd name="connsiteX17" fmla="*/ 76002 w 106417"/>
                    <a:gd name="connsiteY17" fmla="*/ 17557 h 37577"/>
                    <a:gd name="connsiteX18" fmla="*/ 81854 w 106417"/>
                    <a:gd name="connsiteY18" fmla="*/ 14553 h 37577"/>
                    <a:gd name="connsiteX19" fmla="*/ 92711 w 106417"/>
                    <a:gd name="connsiteY19" fmla="*/ 8085 h 37577"/>
                    <a:gd name="connsiteX20" fmla="*/ 103953 w 106417"/>
                    <a:gd name="connsiteY20" fmla="*/ 0 h 37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417" h="37577">
                      <a:moveTo>
                        <a:pt x="104107" y="0"/>
                      </a:moveTo>
                      <a:lnTo>
                        <a:pt x="106418" y="2849"/>
                      </a:lnTo>
                      <a:cubicBezTo>
                        <a:pt x="105416" y="3696"/>
                        <a:pt x="104415" y="4774"/>
                        <a:pt x="103414" y="5621"/>
                      </a:cubicBezTo>
                      <a:cubicBezTo>
                        <a:pt x="95637" y="11704"/>
                        <a:pt x="87783" y="16710"/>
                        <a:pt x="79929" y="20637"/>
                      </a:cubicBezTo>
                      <a:cubicBezTo>
                        <a:pt x="75925" y="22639"/>
                        <a:pt x="71997" y="24410"/>
                        <a:pt x="67993" y="25950"/>
                      </a:cubicBezTo>
                      <a:cubicBezTo>
                        <a:pt x="62526" y="28106"/>
                        <a:pt x="57059" y="29877"/>
                        <a:pt x="51669" y="31340"/>
                      </a:cubicBezTo>
                      <a:cubicBezTo>
                        <a:pt x="49051" y="32033"/>
                        <a:pt x="46355" y="32726"/>
                        <a:pt x="43737" y="33265"/>
                      </a:cubicBezTo>
                      <a:cubicBezTo>
                        <a:pt x="34959" y="35190"/>
                        <a:pt x="26412" y="36345"/>
                        <a:pt x="18173" y="36961"/>
                      </a:cubicBezTo>
                      <a:cubicBezTo>
                        <a:pt x="13475" y="37346"/>
                        <a:pt x="8932" y="37500"/>
                        <a:pt x="4466" y="37577"/>
                      </a:cubicBezTo>
                      <a:cubicBezTo>
                        <a:pt x="3157" y="37577"/>
                        <a:pt x="1848" y="37577"/>
                        <a:pt x="539" y="37577"/>
                      </a:cubicBezTo>
                      <a:cubicBezTo>
                        <a:pt x="385" y="37577"/>
                        <a:pt x="154" y="34035"/>
                        <a:pt x="0" y="34035"/>
                      </a:cubicBezTo>
                      <a:cubicBezTo>
                        <a:pt x="1694" y="33881"/>
                        <a:pt x="3465" y="33727"/>
                        <a:pt x="5236" y="33573"/>
                      </a:cubicBezTo>
                      <a:cubicBezTo>
                        <a:pt x="6237" y="33573"/>
                        <a:pt x="7315" y="33111"/>
                        <a:pt x="8316" y="33034"/>
                      </a:cubicBezTo>
                      <a:cubicBezTo>
                        <a:pt x="12859" y="32880"/>
                        <a:pt x="17480" y="32572"/>
                        <a:pt x="22254" y="32110"/>
                      </a:cubicBezTo>
                      <a:cubicBezTo>
                        <a:pt x="26489" y="31725"/>
                        <a:pt x="30801" y="31186"/>
                        <a:pt x="35113" y="30416"/>
                      </a:cubicBezTo>
                      <a:cubicBezTo>
                        <a:pt x="39502" y="29646"/>
                        <a:pt x="43891" y="28722"/>
                        <a:pt x="48435" y="27567"/>
                      </a:cubicBezTo>
                      <a:cubicBezTo>
                        <a:pt x="51977" y="26643"/>
                        <a:pt x="55596" y="25565"/>
                        <a:pt x="59215" y="24410"/>
                      </a:cubicBezTo>
                      <a:cubicBezTo>
                        <a:pt x="64759" y="22562"/>
                        <a:pt x="70380" y="20252"/>
                        <a:pt x="76002" y="17557"/>
                      </a:cubicBezTo>
                      <a:cubicBezTo>
                        <a:pt x="77927" y="16633"/>
                        <a:pt x="79929" y="15632"/>
                        <a:pt x="81854" y="14553"/>
                      </a:cubicBezTo>
                      <a:cubicBezTo>
                        <a:pt x="85473" y="12628"/>
                        <a:pt x="89092" y="10472"/>
                        <a:pt x="92711" y="8085"/>
                      </a:cubicBezTo>
                      <a:cubicBezTo>
                        <a:pt x="96484" y="5621"/>
                        <a:pt x="100180" y="2926"/>
                        <a:pt x="10395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7" name="任意多边形: 形状 2326">
                  <a:extLst>
                    <a:ext uri="{FF2B5EF4-FFF2-40B4-BE49-F238E27FC236}">
                      <a16:creationId xmlns:a16="http://schemas.microsoft.com/office/drawing/2014/main" id="{55C03AFF-5D5A-9DC1-CC17-B0DB9F79C39B}"/>
                    </a:ext>
                  </a:extLst>
                </p:cNvPr>
                <p:cNvSpPr/>
                <p:nvPr/>
              </p:nvSpPr>
              <p:spPr>
                <a:xfrm>
                  <a:off x="7799439" y="1607113"/>
                  <a:ext cx="106417" cy="38501"/>
                </a:xfrm>
                <a:custGeom>
                  <a:avLst/>
                  <a:gdLst>
                    <a:gd name="connsiteX0" fmla="*/ 104030 w 106417"/>
                    <a:gd name="connsiteY0" fmla="*/ 0 h 38501"/>
                    <a:gd name="connsiteX1" fmla="*/ 106418 w 106417"/>
                    <a:gd name="connsiteY1" fmla="*/ 2849 h 38501"/>
                    <a:gd name="connsiteX2" fmla="*/ 103260 w 106417"/>
                    <a:gd name="connsiteY2" fmla="*/ 5621 h 38501"/>
                    <a:gd name="connsiteX3" fmla="*/ 79467 w 106417"/>
                    <a:gd name="connsiteY3" fmla="*/ 20945 h 38501"/>
                    <a:gd name="connsiteX4" fmla="*/ 67608 w 106417"/>
                    <a:gd name="connsiteY4" fmla="*/ 26335 h 38501"/>
                    <a:gd name="connsiteX5" fmla="*/ 51361 w 106417"/>
                    <a:gd name="connsiteY5" fmla="*/ 31802 h 38501"/>
                    <a:gd name="connsiteX6" fmla="*/ 43506 w 106417"/>
                    <a:gd name="connsiteY6" fmla="*/ 33804 h 38501"/>
                    <a:gd name="connsiteX7" fmla="*/ 18019 w 106417"/>
                    <a:gd name="connsiteY7" fmla="*/ 37654 h 38501"/>
                    <a:gd name="connsiteX8" fmla="*/ 4312 w 106417"/>
                    <a:gd name="connsiteY8" fmla="*/ 38424 h 38501"/>
                    <a:gd name="connsiteX9" fmla="*/ 385 w 106417"/>
                    <a:gd name="connsiteY9" fmla="*/ 38501 h 38501"/>
                    <a:gd name="connsiteX10" fmla="*/ 0 w 106417"/>
                    <a:gd name="connsiteY10" fmla="*/ 34882 h 38501"/>
                    <a:gd name="connsiteX11" fmla="*/ 5544 w 106417"/>
                    <a:gd name="connsiteY11" fmla="*/ 34420 h 38501"/>
                    <a:gd name="connsiteX12" fmla="*/ 8701 w 106417"/>
                    <a:gd name="connsiteY12" fmla="*/ 33958 h 38501"/>
                    <a:gd name="connsiteX13" fmla="*/ 22639 w 106417"/>
                    <a:gd name="connsiteY13" fmla="*/ 32957 h 38501"/>
                    <a:gd name="connsiteX14" fmla="*/ 35498 w 106417"/>
                    <a:gd name="connsiteY14" fmla="*/ 31109 h 38501"/>
                    <a:gd name="connsiteX15" fmla="*/ 48743 w 106417"/>
                    <a:gd name="connsiteY15" fmla="*/ 28183 h 38501"/>
                    <a:gd name="connsiteX16" fmla="*/ 59523 w 106417"/>
                    <a:gd name="connsiteY16" fmla="*/ 24872 h 38501"/>
                    <a:gd name="connsiteX17" fmla="*/ 76233 w 106417"/>
                    <a:gd name="connsiteY17" fmla="*/ 17865 h 38501"/>
                    <a:gd name="connsiteX18" fmla="*/ 82085 w 106417"/>
                    <a:gd name="connsiteY18" fmla="*/ 14861 h 38501"/>
                    <a:gd name="connsiteX19" fmla="*/ 92942 w 106417"/>
                    <a:gd name="connsiteY19" fmla="*/ 8316 h 38501"/>
                    <a:gd name="connsiteX20" fmla="*/ 104108 w 106417"/>
                    <a:gd name="connsiteY20" fmla="*/ 77 h 385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417" h="38501">
                      <a:moveTo>
                        <a:pt x="104030" y="0"/>
                      </a:moveTo>
                      <a:lnTo>
                        <a:pt x="106418" y="2849"/>
                      </a:lnTo>
                      <a:cubicBezTo>
                        <a:pt x="105339" y="3773"/>
                        <a:pt x="104339" y="4774"/>
                        <a:pt x="103260" y="5621"/>
                      </a:cubicBezTo>
                      <a:cubicBezTo>
                        <a:pt x="95406" y="11781"/>
                        <a:pt x="87475" y="16864"/>
                        <a:pt x="79467" y="20945"/>
                      </a:cubicBezTo>
                      <a:cubicBezTo>
                        <a:pt x="75540" y="22947"/>
                        <a:pt x="71535" y="24718"/>
                        <a:pt x="67608" y="26335"/>
                      </a:cubicBezTo>
                      <a:cubicBezTo>
                        <a:pt x="62141" y="28568"/>
                        <a:pt x="56751" y="30339"/>
                        <a:pt x="51361" y="31802"/>
                      </a:cubicBezTo>
                      <a:cubicBezTo>
                        <a:pt x="48743" y="32572"/>
                        <a:pt x="46125" y="33188"/>
                        <a:pt x="43506" y="33804"/>
                      </a:cubicBezTo>
                      <a:cubicBezTo>
                        <a:pt x="34728" y="35806"/>
                        <a:pt x="26181" y="36961"/>
                        <a:pt x="18019" y="37654"/>
                      </a:cubicBezTo>
                      <a:cubicBezTo>
                        <a:pt x="13321" y="38039"/>
                        <a:pt x="8778" y="38270"/>
                        <a:pt x="4312" y="38424"/>
                      </a:cubicBezTo>
                      <a:cubicBezTo>
                        <a:pt x="3003" y="38424"/>
                        <a:pt x="1694" y="38424"/>
                        <a:pt x="385" y="38501"/>
                      </a:cubicBezTo>
                      <a:cubicBezTo>
                        <a:pt x="308" y="38501"/>
                        <a:pt x="77" y="34882"/>
                        <a:pt x="0" y="34882"/>
                      </a:cubicBezTo>
                      <a:cubicBezTo>
                        <a:pt x="1848" y="34728"/>
                        <a:pt x="3696" y="34651"/>
                        <a:pt x="5544" y="34420"/>
                      </a:cubicBezTo>
                      <a:cubicBezTo>
                        <a:pt x="6545" y="34420"/>
                        <a:pt x="7623" y="34035"/>
                        <a:pt x="8701" y="33958"/>
                      </a:cubicBezTo>
                      <a:cubicBezTo>
                        <a:pt x="13244" y="33804"/>
                        <a:pt x="17865" y="33419"/>
                        <a:pt x="22639" y="32957"/>
                      </a:cubicBezTo>
                      <a:cubicBezTo>
                        <a:pt x="26874" y="32495"/>
                        <a:pt x="31109" y="31956"/>
                        <a:pt x="35498" y="31109"/>
                      </a:cubicBezTo>
                      <a:cubicBezTo>
                        <a:pt x="39887" y="30339"/>
                        <a:pt x="44276" y="29338"/>
                        <a:pt x="48743" y="28183"/>
                      </a:cubicBezTo>
                      <a:cubicBezTo>
                        <a:pt x="52285" y="27259"/>
                        <a:pt x="55904" y="26181"/>
                        <a:pt x="59523" y="24872"/>
                      </a:cubicBezTo>
                      <a:cubicBezTo>
                        <a:pt x="65067" y="22947"/>
                        <a:pt x="70688" y="20637"/>
                        <a:pt x="76233" y="17865"/>
                      </a:cubicBezTo>
                      <a:cubicBezTo>
                        <a:pt x="78158" y="16941"/>
                        <a:pt x="80160" y="15863"/>
                        <a:pt x="82085" y="14861"/>
                      </a:cubicBezTo>
                      <a:cubicBezTo>
                        <a:pt x="85704" y="12859"/>
                        <a:pt x="89323" y="10703"/>
                        <a:pt x="92942" y="8316"/>
                      </a:cubicBezTo>
                      <a:cubicBezTo>
                        <a:pt x="96638" y="5852"/>
                        <a:pt x="100411" y="3080"/>
                        <a:pt x="104108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8" name="任意多边形: 形状 2327">
                  <a:extLst>
                    <a:ext uri="{FF2B5EF4-FFF2-40B4-BE49-F238E27FC236}">
                      <a16:creationId xmlns:a16="http://schemas.microsoft.com/office/drawing/2014/main" id="{94708286-ABB9-6492-5E81-85BCD3B08A8B}"/>
                    </a:ext>
                  </a:extLst>
                </p:cNvPr>
                <p:cNvSpPr/>
                <p:nvPr/>
              </p:nvSpPr>
              <p:spPr>
                <a:xfrm>
                  <a:off x="7799362" y="1567533"/>
                  <a:ext cx="106494" cy="39271"/>
                </a:xfrm>
                <a:custGeom>
                  <a:avLst/>
                  <a:gdLst>
                    <a:gd name="connsiteX0" fmla="*/ 104107 w 106494"/>
                    <a:gd name="connsiteY0" fmla="*/ 77 h 39271"/>
                    <a:gd name="connsiteX1" fmla="*/ 106494 w 106494"/>
                    <a:gd name="connsiteY1" fmla="*/ 2926 h 39271"/>
                    <a:gd name="connsiteX2" fmla="*/ 103260 w 106494"/>
                    <a:gd name="connsiteY2" fmla="*/ 5698 h 39271"/>
                    <a:gd name="connsiteX3" fmla="*/ 79236 w 106494"/>
                    <a:gd name="connsiteY3" fmla="*/ 21330 h 39271"/>
                    <a:gd name="connsiteX4" fmla="*/ 67454 w 106494"/>
                    <a:gd name="connsiteY4" fmla="*/ 26797 h 39271"/>
                    <a:gd name="connsiteX5" fmla="*/ 51284 w 106494"/>
                    <a:gd name="connsiteY5" fmla="*/ 32341 h 39271"/>
                    <a:gd name="connsiteX6" fmla="*/ 43429 w 106494"/>
                    <a:gd name="connsiteY6" fmla="*/ 34343 h 39271"/>
                    <a:gd name="connsiteX7" fmla="*/ 17941 w 106494"/>
                    <a:gd name="connsiteY7" fmla="*/ 38347 h 39271"/>
                    <a:gd name="connsiteX8" fmla="*/ 4235 w 106494"/>
                    <a:gd name="connsiteY8" fmla="*/ 39194 h 39271"/>
                    <a:gd name="connsiteX9" fmla="*/ 308 w 106494"/>
                    <a:gd name="connsiteY9" fmla="*/ 39271 h 39271"/>
                    <a:gd name="connsiteX10" fmla="*/ 0 w 106494"/>
                    <a:gd name="connsiteY10" fmla="*/ 35575 h 39271"/>
                    <a:gd name="connsiteX11" fmla="*/ 5929 w 106494"/>
                    <a:gd name="connsiteY11" fmla="*/ 35190 h 39271"/>
                    <a:gd name="connsiteX12" fmla="*/ 9086 w 106494"/>
                    <a:gd name="connsiteY12" fmla="*/ 34805 h 39271"/>
                    <a:gd name="connsiteX13" fmla="*/ 23024 w 106494"/>
                    <a:gd name="connsiteY13" fmla="*/ 33650 h 39271"/>
                    <a:gd name="connsiteX14" fmla="*/ 35806 w 106494"/>
                    <a:gd name="connsiteY14" fmla="*/ 31725 h 39271"/>
                    <a:gd name="connsiteX15" fmla="*/ 49051 w 106494"/>
                    <a:gd name="connsiteY15" fmla="*/ 28645 h 39271"/>
                    <a:gd name="connsiteX16" fmla="*/ 59754 w 106494"/>
                    <a:gd name="connsiteY16" fmla="*/ 25257 h 39271"/>
                    <a:gd name="connsiteX17" fmla="*/ 76464 w 106494"/>
                    <a:gd name="connsiteY17" fmla="*/ 18096 h 39271"/>
                    <a:gd name="connsiteX18" fmla="*/ 82239 w 106494"/>
                    <a:gd name="connsiteY18" fmla="*/ 15015 h 39271"/>
                    <a:gd name="connsiteX19" fmla="*/ 93019 w 106494"/>
                    <a:gd name="connsiteY19" fmla="*/ 8316 h 39271"/>
                    <a:gd name="connsiteX20" fmla="*/ 104107 w 106494"/>
                    <a:gd name="connsiteY20" fmla="*/ 0 h 39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494" h="39271">
                      <a:moveTo>
                        <a:pt x="104107" y="77"/>
                      </a:moveTo>
                      <a:lnTo>
                        <a:pt x="106494" y="2926"/>
                      </a:lnTo>
                      <a:cubicBezTo>
                        <a:pt x="105416" y="3850"/>
                        <a:pt x="104338" y="4851"/>
                        <a:pt x="103260" y="5698"/>
                      </a:cubicBezTo>
                      <a:cubicBezTo>
                        <a:pt x="95329" y="12012"/>
                        <a:pt x="87244" y="17172"/>
                        <a:pt x="79236" y="21330"/>
                      </a:cubicBezTo>
                      <a:cubicBezTo>
                        <a:pt x="75309" y="23332"/>
                        <a:pt x="71381" y="25180"/>
                        <a:pt x="67454" y="26797"/>
                      </a:cubicBezTo>
                      <a:cubicBezTo>
                        <a:pt x="61987" y="29030"/>
                        <a:pt x="56597" y="30878"/>
                        <a:pt x="51284" y="32341"/>
                      </a:cubicBezTo>
                      <a:cubicBezTo>
                        <a:pt x="48666" y="33111"/>
                        <a:pt x="46048" y="33727"/>
                        <a:pt x="43429" y="34343"/>
                      </a:cubicBezTo>
                      <a:cubicBezTo>
                        <a:pt x="34651" y="36345"/>
                        <a:pt x="26104" y="37577"/>
                        <a:pt x="17941" y="38347"/>
                      </a:cubicBezTo>
                      <a:cubicBezTo>
                        <a:pt x="13244" y="38809"/>
                        <a:pt x="8701" y="39040"/>
                        <a:pt x="4235" y="39194"/>
                      </a:cubicBezTo>
                      <a:cubicBezTo>
                        <a:pt x="2926" y="39194"/>
                        <a:pt x="1617" y="39271"/>
                        <a:pt x="308" y="39271"/>
                      </a:cubicBezTo>
                      <a:cubicBezTo>
                        <a:pt x="308" y="39271"/>
                        <a:pt x="77" y="35575"/>
                        <a:pt x="0" y="35575"/>
                      </a:cubicBezTo>
                      <a:cubicBezTo>
                        <a:pt x="1925" y="35498"/>
                        <a:pt x="3927" y="35344"/>
                        <a:pt x="5929" y="35190"/>
                      </a:cubicBezTo>
                      <a:cubicBezTo>
                        <a:pt x="6930" y="35190"/>
                        <a:pt x="8085" y="34882"/>
                        <a:pt x="9086" y="34805"/>
                      </a:cubicBezTo>
                      <a:cubicBezTo>
                        <a:pt x="13552" y="34574"/>
                        <a:pt x="18250" y="34189"/>
                        <a:pt x="23024" y="33650"/>
                      </a:cubicBezTo>
                      <a:cubicBezTo>
                        <a:pt x="27182" y="33188"/>
                        <a:pt x="31494" y="32572"/>
                        <a:pt x="35806" y="31725"/>
                      </a:cubicBezTo>
                      <a:cubicBezTo>
                        <a:pt x="40118" y="30878"/>
                        <a:pt x="44584" y="29877"/>
                        <a:pt x="49051" y="28645"/>
                      </a:cubicBezTo>
                      <a:cubicBezTo>
                        <a:pt x="52593" y="27644"/>
                        <a:pt x="56135" y="26566"/>
                        <a:pt x="59754" y="25257"/>
                      </a:cubicBezTo>
                      <a:cubicBezTo>
                        <a:pt x="65298" y="23255"/>
                        <a:pt x="70842" y="20945"/>
                        <a:pt x="76464" y="18096"/>
                      </a:cubicBezTo>
                      <a:cubicBezTo>
                        <a:pt x="78389" y="17095"/>
                        <a:pt x="80314" y="16094"/>
                        <a:pt x="82239" y="15015"/>
                      </a:cubicBezTo>
                      <a:cubicBezTo>
                        <a:pt x="85858" y="13013"/>
                        <a:pt x="89400" y="10780"/>
                        <a:pt x="93019" y="8316"/>
                      </a:cubicBezTo>
                      <a:cubicBezTo>
                        <a:pt x="96715" y="5775"/>
                        <a:pt x="100411" y="3003"/>
                        <a:pt x="10410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9" name="任意多边形: 形状 2328">
                  <a:extLst>
                    <a:ext uri="{FF2B5EF4-FFF2-40B4-BE49-F238E27FC236}">
                      <a16:creationId xmlns:a16="http://schemas.microsoft.com/office/drawing/2014/main" id="{89F908D5-D44E-F59E-B2A5-C040BE510EF0}"/>
                    </a:ext>
                  </a:extLst>
                </p:cNvPr>
                <p:cNvSpPr/>
                <p:nvPr/>
              </p:nvSpPr>
              <p:spPr>
                <a:xfrm>
                  <a:off x="7799208" y="1528108"/>
                  <a:ext cx="106725" cy="40195"/>
                </a:xfrm>
                <a:custGeom>
                  <a:avLst/>
                  <a:gdLst>
                    <a:gd name="connsiteX0" fmla="*/ 104261 w 106725"/>
                    <a:gd name="connsiteY0" fmla="*/ 0 h 40195"/>
                    <a:gd name="connsiteX1" fmla="*/ 106726 w 106725"/>
                    <a:gd name="connsiteY1" fmla="*/ 2926 h 40195"/>
                    <a:gd name="connsiteX2" fmla="*/ 103414 w 106725"/>
                    <a:gd name="connsiteY2" fmla="*/ 5775 h 40195"/>
                    <a:gd name="connsiteX3" fmla="*/ 79082 w 106725"/>
                    <a:gd name="connsiteY3" fmla="*/ 21715 h 40195"/>
                    <a:gd name="connsiteX4" fmla="*/ 67300 w 106725"/>
                    <a:gd name="connsiteY4" fmla="*/ 27182 h 40195"/>
                    <a:gd name="connsiteX5" fmla="*/ 51130 w 106725"/>
                    <a:gd name="connsiteY5" fmla="*/ 32880 h 40195"/>
                    <a:gd name="connsiteX6" fmla="*/ 43275 w 106725"/>
                    <a:gd name="connsiteY6" fmla="*/ 34959 h 40195"/>
                    <a:gd name="connsiteX7" fmla="*/ 17865 w 106725"/>
                    <a:gd name="connsiteY7" fmla="*/ 39117 h 40195"/>
                    <a:gd name="connsiteX8" fmla="*/ 4158 w 106725"/>
                    <a:gd name="connsiteY8" fmla="*/ 40041 h 40195"/>
                    <a:gd name="connsiteX9" fmla="*/ 231 w 106725"/>
                    <a:gd name="connsiteY9" fmla="*/ 40195 h 40195"/>
                    <a:gd name="connsiteX10" fmla="*/ 0 w 106725"/>
                    <a:gd name="connsiteY10" fmla="*/ 36422 h 40195"/>
                    <a:gd name="connsiteX11" fmla="*/ 6237 w 106725"/>
                    <a:gd name="connsiteY11" fmla="*/ 36037 h 40195"/>
                    <a:gd name="connsiteX12" fmla="*/ 9471 w 106725"/>
                    <a:gd name="connsiteY12" fmla="*/ 35729 h 40195"/>
                    <a:gd name="connsiteX13" fmla="*/ 23332 w 106725"/>
                    <a:gd name="connsiteY13" fmla="*/ 34420 h 40195"/>
                    <a:gd name="connsiteX14" fmla="*/ 36114 w 106725"/>
                    <a:gd name="connsiteY14" fmla="*/ 32341 h 40195"/>
                    <a:gd name="connsiteX15" fmla="*/ 49282 w 106725"/>
                    <a:gd name="connsiteY15" fmla="*/ 29184 h 40195"/>
                    <a:gd name="connsiteX16" fmla="*/ 59985 w 106725"/>
                    <a:gd name="connsiteY16" fmla="*/ 25719 h 40195"/>
                    <a:gd name="connsiteX17" fmla="*/ 76618 w 106725"/>
                    <a:gd name="connsiteY17" fmla="*/ 18404 h 40195"/>
                    <a:gd name="connsiteX18" fmla="*/ 82393 w 106725"/>
                    <a:gd name="connsiteY18" fmla="*/ 15247 h 40195"/>
                    <a:gd name="connsiteX19" fmla="*/ 93096 w 106725"/>
                    <a:gd name="connsiteY19" fmla="*/ 8470 h 40195"/>
                    <a:gd name="connsiteX20" fmla="*/ 104108 w 106725"/>
                    <a:gd name="connsiteY20" fmla="*/ 77 h 40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725" h="40195">
                      <a:moveTo>
                        <a:pt x="104261" y="0"/>
                      </a:moveTo>
                      <a:lnTo>
                        <a:pt x="106726" y="2926"/>
                      </a:lnTo>
                      <a:cubicBezTo>
                        <a:pt x="105648" y="3850"/>
                        <a:pt x="104492" y="4851"/>
                        <a:pt x="103414" y="5775"/>
                      </a:cubicBezTo>
                      <a:cubicBezTo>
                        <a:pt x="95406" y="12243"/>
                        <a:pt x="87244" y="17480"/>
                        <a:pt x="79082" y="21715"/>
                      </a:cubicBezTo>
                      <a:cubicBezTo>
                        <a:pt x="75154" y="23794"/>
                        <a:pt x="71227" y="25565"/>
                        <a:pt x="67300" y="27182"/>
                      </a:cubicBezTo>
                      <a:cubicBezTo>
                        <a:pt x="61910" y="29415"/>
                        <a:pt x="56443" y="31340"/>
                        <a:pt x="51130" y="32880"/>
                      </a:cubicBezTo>
                      <a:cubicBezTo>
                        <a:pt x="48512" y="33650"/>
                        <a:pt x="45893" y="34343"/>
                        <a:pt x="43275" y="34959"/>
                      </a:cubicBezTo>
                      <a:cubicBezTo>
                        <a:pt x="34497" y="37038"/>
                        <a:pt x="26027" y="38347"/>
                        <a:pt x="17865" y="39117"/>
                      </a:cubicBezTo>
                      <a:cubicBezTo>
                        <a:pt x="13167" y="39579"/>
                        <a:pt x="8624" y="39887"/>
                        <a:pt x="4158" y="40041"/>
                      </a:cubicBezTo>
                      <a:cubicBezTo>
                        <a:pt x="2849" y="40041"/>
                        <a:pt x="1540" y="40118"/>
                        <a:pt x="231" y="40195"/>
                      </a:cubicBezTo>
                      <a:cubicBezTo>
                        <a:pt x="231" y="40195"/>
                        <a:pt x="0" y="36422"/>
                        <a:pt x="0" y="36422"/>
                      </a:cubicBezTo>
                      <a:cubicBezTo>
                        <a:pt x="2002" y="36345"/>
                        <a:pt x="4081" y="36191"/>
                        <a:pt x="6237" y="36037"/>
                      </a:cubicBezTo>
                      <a:cubicBezTo>
                        <a:pt x="7315" y="36037"/>
                        <a:pt x="8393" y="35806"/>
                        <a:pt x="9471" y="35729"/>
                      </a:cubicBezTo>
                      <a:cubicBezTo>
                        <a:pt x="13937" y="35421"/>
                        <a:pt x="18635" y="35036"/>
                        <a:pt x="23332" y="34420"/>
                      </a:cubicBezTo>
                      <a:cubicBezTo>
                        <a:pt x="27490" y="33881"/>
                        <a:pt x="31802" y="33188"/>
                        <a:pt x="36114" y="32341"/>
                      </a:cubicBezTo>
                      <a:cubicBezTo>
                        <a:pt x="40426" y="31494"/>
                        <a:pt x="44815" y="30416"/>
                        <a:pt x="49282" y="29184"/>
                      </a:cubicBezTo>
                      <a:cubicBezTo>
                        <a:pt x="52824" y="28183"/>
                        <a:pt x="56366" y="27028"/>
                        <a:pt x="59985" y="25719"/>
                      </a:cubicBezTo>
                      <a:cubicBezTo>
                        <a:pt x="65529" y="23717"/>
                        <a:pt x="71073" y="21253"/>
                        <a:pt x="76618" y="18404"/>
                      </a:cubicBezTo>
                      <a:cubicBezTo>
                        <a:pt x="78543" y="17403"/>
                        <a:pt x="80468" y="16402"/>
                        <a:pt x="82393" y="15247"/>
                      </a:cubicBezTo>
                      <a:cubicBezTo>
                        <a:pt x="85935" y="13167"/>
                        <a:pt x="89554" y="10934"/>
                        <a:pt x="93096" y="8470"/>
                      </a:cubicBezTo>
                      <a:cubicBezTo>
                        <a:pt x="96792" y="5929"/>
                        <a:pt x="100488" y="3080"/>
                        <a:pt x="104108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0" name="任意多边形: 形状 2329">
                  <a:extLst>
                    <a:ext uri="{FF2B5EF4-FFF2-40B4-BE49-F238E27FC236}">
                      <a16:creationId xmlns:a16="http://schemas.microsoft.com/office/drawing/2014/main" id="{6F0E0B78-3ACF-EF3B-549E-1E17E8FF13BD}"/>
                    </a:ext>
                  </a:extLst>
                </p:cNvPr>
                <p:cNvSpPr/>
                <p:nvPr/>
              </p:nvSpPr>
              <p:spPr>
                <a:xfrm>
                  <a:off x="7799208" y="1488452"/>
                  <a:ext cx="106648" cy="41042"/>
                </a:xfrm>
                <a:custGeom>
                  <a:avLst/>
                  <a:gdLst>
                    <a:gd name="connsiteX0" fmla="*/ 154 w 106648"/>
                    <a:gd name="connsiteY0" fmla="*/ 41042 h 41042"/>
                    <a:gd name="connsiteX1" fmla="*/ 0 w 106648"/>
                    <a:gd name="connsiteY1" fmla="*/ 37192 h 41042"/>
                    <a:gd name="connsiteX2" fmla="*/ 49667 w 106648"/>
                    <a:gd name="connsiteY2" fmla="*/ 29723 h 41042"/>
                    <a:gd name="connsiteX3" fmla="*/ 76849 w 106648"/>
                    <a:gd name="connsiteY3" fmla="*/ 18635 h 41042"/>
                    <a:gd name="connsiteX4" fmla="*/ 104184 w 106648"/>
                    <a:gd name="connsiteY4" fmla="*/ 0 h 41042"/>
                    <a:gd name="connsiteX5" fmla="*/ 106648 w 106648"/>
                    <a:gd name="connsiteY5" fmla="*/ 2926 h 41042"/>
                    <a:gd name="connsiteX6" fmla="*/ 78620 w 106648"/>
                    <a:gd name="connsiteY6" fmla="*/ 22023 h 41042"/>
                    <a:gd name="connsiteX7" fmla="*/ 50822 w 106648"/>
                    <a:gd name="connsiteY7" fmla="*/ 33342 h 41042"/>
                    <a:gd name="connsiteX8" fmla="*/ 77 w 106648"/>
                    <a:gd name="connsiteY8" fmla="*/ 40965 h 410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6648" h="41042">
                      <a:moveTo>
                        <a:pt x="154" y="41042"/>
                      </a:moveTo>
                      <a:lnTo>
                        <a:pt x="0" y="37192"/>
                      </a:lnTo>
                      <a:cubicBezTo>
                        <a:pt x="14784" y="36653"/>
                        <a:pt x="31802" y="35036"/>
                        <a:pt x="49667" y="29723"/>
                      </a:cubicBezTo>
                      <a:cubicBezTo>
                        <a:pt x="58599" y="27105"/>
                        <a:pt x="67685" y="23486"/>
                        <a:pt x="76849" y="18635"/>
                      </a:cubicBezTo>
                      <a:cubicBezTo>
                        <a:pt x="86012" y="13783"/>
                        <a:pt x="95175" y="7700"/>
                        <a:pt x="104184" y="0"/>
                      </a:cubicBezTo>
                      <a:lnTo>
                        <a:pt x="106648" y="2926"/>
                      </a:lnTo>
                      <a:cubicBezTo>
                        <a:pt x="97408" y="10780"/>
                        <a:pt x="88014" y="17018"/>
                        <a:pt x="78620" y="22023"/>
                      </a:cubicBezTo>
                      <a:cubicBezTo>
                        <a:pt x="69225" y="27028"/>
                        <a:pt x="59908" y="30647"/>
                        <a:pt x="50822" y="33342"/>
                      </a:cubicBezTo>
                      <a:cubicBezTo>
                        <a:pt x="32572" y="38732"/>
                        <a:pt x="15170" y="40426"/>
                        <a:pt x="77" y="40965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331" name="图形 22">
                <a:extLst>
                  <a:ext uri="{FF2B5EF4-FFF2-40B4-BE49-F238E27FC236}">
                    <a16:creationId xmlns:a16="http://schemas.microsoft.com/office/drawing/2014/main" id="{1A0CE8C9-2779-AF08-E040-AB19A6C18D72}"/>
                  </a:ext>
                </a:extLst>
              </p:cNvPr>
              <p:cNvGrpSpPr/>
              <p:nvPr/>
            </p:nvGrpSpPr>
            <p:grpSpPr>
              <a:xfrm>
                <a:off x="7382778" y="1694434"/>
                <a:ext cx="54748" cy="1285634"/>
                <a:chOff x="7382778" y="1694434"/>
                <a:chExt cx="54748" cy="1285634"/>
              </a:xfrm>
              <a:solidFill>
                <a:srgbClr val="30367A"/>
              </a:solidFill>
            </p:grpSpPr>
            <p:sp>
              <p:nvSpPr>
                <p:cNvPr id="2332" name="任意多边形: 形状 2331">
                  <a:extLst>
                    <a:ext uri="{FF2B5EF4-FFF2-40B4-BE49-F238E27FC236}">
                      <a16:creationId xmlns:a16="http://schemas.microsoft.com/office/drawing/2014/main" id="{A72C4D03-80E9-843E-40DB-905E50C3C87F}"/>
                    </a:ext>
                  </a:extLst>
                </p:cNvPr>
                <p:cNvSpPr/>
                <p:nvPr/>
              </p:nvSpPr>
              <p:spPr>
                <a:xfrm>
                  <a:off x="7382778" y="2971059"/>
                  <a:ext cx="54363" cy="9009"/>
                </a:xfrm>
                <a:custGeom>
                  <a:avLst/>
                  <a:gdLst>
                    <a:gd name="connsiteX0" fmla="*/ 27721 w 54363"/>
                    <a:gd name="connsiteY0" fmla="*/ 9009 h 9009"/>
                    <a:gd name="connsiteX1" fmla="*/ 14245 w 54363"/>
                    <a:gd name="connsiteY1" fmla="*/ 7161 h 9009"/>
                    <a:gd name="connsiteX2" fmla="*/ 7238 w 54363"/>
                    <a:gd name="connsiteY2" fmla="*/ 4851 h 9009"/>
                    <a:gd name="connsiteX3" fmla="*/ 0 w 54363"/>
                    <a:gd name="connsiteY3" fmla="*/ 1694 h 9009"/>
                    <a:gd name="connsiteX4" fmla="*/ 847 w 54363"/>
                    <a:gd name="connsiteY4" fmla="*/ 0 h 9009"/>
                    <a:gd name="connsiteX5" fmla="*/ 7854 w 54363"/>
                    <a:gd name="connsiteY5" fmla="*/ 3080 h 9009"/>
                    <a:gd name="connsiteX6" fmla="*/ 14631 w 54363"/>
                    <a:gd name="connsiteY6" fmla="*/ 5313 h 9009"/>
                    <a:gd name="connsiteX7" fmla="*/ 27644 w 54363"/>
                    <a:gd name="connsiteY7" fmla="*/ 7084 h 9009"/>
                    <a:gd name="connsiteX8" fmla="*/ 40426 w 54363"/>
                    <a:gd name="connsiteY8" fmla="*/ 5313 h 9009"/>
                    <a:gd name="connsiteX9" fmla="*/ 46895 w 54363"/>
                    <a:gd name="connsiteY9" fmla="*/ 3080 h 9009"/>
                    <a:gd name="connsiteX10" fmla="*/ 53440 w 54363"/>
                    <a:gd name="connsiteY10" fmla="*/ 0 h 9009"/>
                    <a:gd name="connsiteX11" fmla="*/ 54364 w 54363"/>
                    <a:gd name="connsiteY11" fmla="*/ 1694 h 9009"/>
                    <a:gd name="connsiteX12" fmla="*/ 47588 w 54363"/>
                    <a:gd name="connsiteY12" fmla="*/ 4851 h 9009"/>
                    <a:gd name="connsiteX13" fmla="*/ 40888 w 54363"/>
                    <a:gd name="connsiteY13" fmla="*/ 7161 h 9009"/>
                    <a:gd name="connsiteX14" fmla="*/ 27644 w 54363"/>
                    <a:gd name="connsiteY14" fmla="*/ 9009 h 9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4363" h="9009">
                      <a:moveTo>
                        <a:pt x="27721" y="9009"/>
                      </a:moveTo>
                      <a:cubicBezTo>
                        <a:pt x="23332" y="9009"/>
                        <a:pt x="18866" y="8393"/>
                        <a:pt x="14245" y="7161"/>
                      </a:cubicBezTo>
                      <a:cubicBezTo>
                        <a:pt x="11935" y="6545"/>
                        <a:pt x="9625" y="5775"/>
                        <a:pt x="7238" y="4851"/>
                      </a:cubicBezTo>
                      <a:cubicBezTo>
                        <a:pt x="4851" y="3927"/>
                        <a:pt x="2464" y="2849"/>
                        <a:pt x="0" y="1694"/>
                      </a:cubicBezTo>
                      <a:lnTo>
                        <a:pt x="847" y="0"/>
                      </a:lnTo>
                      <a:cubicBezTo>
                        <a:pt x="3234" y="1155"/>
                        <a:pt x="5544" y="2233"/>
                        <a:pt x="7854" y="3080"/>
                      </a:cubicBezTo>
                      <a:cubicBezTo>
                        <a:pt x="10164" y="3927"/>
                        <a:pt x="12397" y="4697"/>
                        <a:pt x="14631" y="5313"/>
                      </a:cubicBezTo>
                      <a:cubicBezTo>
                        <a:pt x="19097" y="6468"/>
                        <a:pt x="23409" y="7084"/>
                        <a:pt x="27644" y="7084"/>
                      </a:cubicBezTo>
                      <a:cubicBezTo>
                        <a:pt x="31879" y="7084"/>
                        <a:pt x="36114" y="6468"/>
                        <a:pt x="40426" y="5313"/>
                      </a:cubicBezTo>
                      <a:cubicBezTo>
                        <a:pt x="42582" y="4697"/>
                        <a:pt x="44738" y="4004"/>
                        <a:pt x="46895" y="3080"/>
                      </a:cubicBezTo>
                      <a:cubicBezTo>
                        <a:pt x="49051" y="2156"/>
                        <a:pt x="51284" y="1155"/>
                        <a:pt x="53440" y="0"/>
                      </a:cubicBezTo>
                      <a:lnTo>
                        <a:pt x="54364" y="1694"/>
                      </a:lnTo>
                      <a:cubicBezTo>
                        <a:pt x="52054" y="2926"/>
                        <a:pt x="49821" y="4004"/>
                        <a:pt x="47588" y="4851"/>
                      </a:cubicBezTo>
                      <a:cubicBezTo>
                        <a:pt x="45355" y="5698"/>
                        <a:pt x="43121" y="6545"/>
                        <a:pt x="40888" y="7161"/>
                      </a:cubicBezTo>
                      <a:cubicBezTo>
                        <a:pt x="36499" y="8393"/>
                        <a:pt x="32110" y="9009"/>
                        <a:pt x="27644" y="9009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3" name="任意多边形: 形状 2332">
                  <a:extLst>
                    <a:ext uri="{FF2B5EF4-FFF2-40B4-BE49-F238E27FC236}">
                      <a16:creationId xmlns:a16="http://schemas.microsoft.com/office/drawing/2014/main" id="{573E0381-8255-67CB-0E8C-B2727D017D70}"/>
                    </a:ext>
                  </a:extLst>
                </p:cNvPr>
                <p:cNvSpPr/>
                <p:nvPr/>
              </p:nvSpPr>
              <p:spPr>
                <a:xfrm>
                  <a:off x="7383163" y="2939950"/>
                  <a:ext cx="53978" cy="9401"/>
                </a:xfrm>
                <a:custGeom>
                  <a:avLst/>
                  <a:gdLst>
                    <a:gd name="connsiteX0" fmla="*/ 53132 w 53978"/>
                    <a:gd name="connsiteY0" fmla="*/ 0 h 9401"/>
                    <a:gd name="connsiteX1" fmla="*/ 53979 w 53978"/>
                    <a:gd name="connsiteY1" fmla="*/ 1771 h 9401"/>
                    <a:gd name="connsiteX2" fmla="*/ 47049 w 53978"/>
                    <a:gd name="connsiteY2" fmla="*/ 5159 h 9401"/>
                    <a:gd name="connsiteX3" fmla="*/ 40426 w 53978"/>
                    <a:gd name="connsiteY3" fmla="*/ 7469 h 9401"/>
                    <a:gd name="connsiteX4" fmla="*/ 27336 w 53978"/>
                    <a:gd name="connsiteY4" fmla="*/ 9394 h 9401"/>
                    <a:gd name="connsiteX5" fmla="*/ 13629 w 53978"/>
                    <a:gd name="connsiteY5" fmla="*/ 7777 h 9401"/>
                    <a:gd name="connsiteX6" fmla="*/ 11627 w 53978"/>
                    <a:gd name="connsiteY6" fmla="*/ 7161 h 9401"/>
                    <a:gd name="connsiteX7" fmla="*/ 6930 w 53978"/>
                    <a:gd name="connsiteY7" fmla="*/ 5467 h 9401"/>
                    <a:gd name="connsiteX8" fmla="*/ 0 w 53978"/>
                    <a:gd name="connsiteY8" fmla="*/ 2310 h 9401"/>
                    <a:gd name="connsiteX9" fmla="*/ 847 w 53978"/>
                    <a:gd name="connsiteY9" fmla="*/ 616 h 9401"/>
                    <a:gd name="connsiteX10" fmla="*/ 7854 w 53978"/>
                    <a:gd name="connsiteY10" fmla="*/ 3619 h 9401"/>
                    <a:gd name="connsiteX11" fmla="*/ 13167 w 53978"/>
                    <a:gd name="connsiteY11" fmla="*/ 5313 h 9401"/>
                    <a:gd name="connsiteX12" fmla="*/ 14630 w 53978"/>
                    <a:gd name="connsiteY12" fmla="*/ 5698 h 9401"/>
                    <a:gd name="connsiteX13" fmla="*/ 27567 w 53978"/>
                    <a:gd name="connsiteY13" fmla="*/ 7238 h 9401"/>
                    <a:gd name="connsiteX14" fmla="*/ 30724 w 53978"/>
                    <a:gd name="connsiteY14" fmla="*/ 7084 h 9401"/>
                    <a:gd name="connsiteX15" fmla="*/ 40272 w 53978"/>
                    <a:gd name="connsiteY15" fmla="*/ 5313 h 9401"/>
                    <a:gd name="connsiteX16" fmla="*/ 46664 w 53978"/>
                    <a:gd name="connsiteY16" fmla="*/ 3080 h 9401"/>
                    <a:gd name="connsiteX17" fmla="*/ 51361 w 53978"/>
                    <a:gd name="connsiteY17" fmla="*/ 924 h 9401"/>
                    <a:gd name="connsiteX18" fmla="*/ 53209 w 53978"/>
                    <a:gd name="connsiteY18" fmla="*/ 0 h 9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3978" h="9401">
                      <a:moveTo>
                        <a:pt x="53132" y="0"/>
                      </a:moveTo>
                      <a:cubicBezTo>
                        <a:pt x="53132" y="0"/>
                        <a:pt x="53979" y="1694"/>
                        <a:pt x="53979" y="1771"/>
                      </a:cubicBezTo>
                      <a:cubicBezTo>
                        <a:pt x="51669" y="3080"/>
                        <a:pt x="49359" y="4235"/>
                        <a:pt x="47049" y="5159"/>
                      </a:cubicBezTo>
                      <a:cubicBezTo>
                        <a:pt x="44738" y="6083"/>
                        <a:pt x="42582" y="6853"/>
                        <a:pt x="40426" y="7469"/>
                      </a:cubicBezTo>
                      <a:cubicBezTo>
                        <a:pt x="36037" y="8701"/>
                        <a:pt x="31725" y="9317"/>
                        <a:pt x="27336" y="9394"/>
                      </a:cubicBezTo>
                      <a:cubicBezTo>
                        <a:pt x="22793" y="9471"/>
                        <a:pt x="18250" y="8932"/>
                        <a:pt x="13629" y="7777"/>
                      </a:cubicBezTo>
                      <a:cubicBezTo>
                        <a:pt x="13013" y="7623"/>
                        <a:pt x="12320" y="7392"/>
                        <a:pt x="11627" y="7161"/>
                      </a:cubicBezTo>
                      <a:cubicBezTo>
                        <a:pt x="10087" y="6699"/>
                        <a:pt x="8470" y="6083"/>
                        <a:pt x="6930" y="5467"/>
                      </a:cubicBezTo>
                      <a:cubicBezTo>
                        <a:pt x="4697" y="4543"/>
                        <a:pt x="2387" y="3542"/>
                        <a:pt x="0" y="2310"/>
                      </a:cubicBezTo>
                      <a:cubicBezTo>
                        <a:pt x="0" y="2310"/>
                        <a:pt x="847" y="616"/>
                        <a:pt x="847" y="616"/>
                      </a:cubicBezTo>
                      <a:cubicBezTo>
                        <a:pt x="3234" y="1771"/>
                        <a:pt x="5544" y="2772"/>
                        <a:pt x="7854" y="3619"/>
                      </a:cubicBezTo>
                      <a:cubicBezTo>
                        <a:pt x="9625" y="4312"/>
                        <a:pt x="11396" y="4851"/>
                        <a:pt x="13167" y="5313"/>
                      </a:cubicBezTo>
                      <a:cubicBezTo>
                        <a:pt x="13629" y="5467"/>
                        <a:pt x="14091" y="5544"/>
                        <a:pt x="14630" y="5698"/>
                      </a:cubicBezTo>
                      <a:cubicBezTo>
                        <a:pt x="19020" y="6776"/>
                        <a:pt x="23332" y="7315"/>
                        <a:pt x="27567" y="7238"/>
                      </a:cubicBezTo>
                      <a:cubicBezTo>
                        <a:pt x="28645" y="7238"/>
                        <a:pt x="29646" y="7238"/>
                        <a:pt x="30724" y="7084"/>
                      </a:cubicBezTo>
                      <a:cubicBezTo>
                        <a:pt x="33881" y="6853"/>
                        <a:pt x="37038" y="6237"/>
                        <a:pt x="40272" y="5313"/>
                      </a:cubicBezTo>
                      <a:cubicBezTo>
                        <a:pt x="42351" y="4697"/>
                        <a:pt x="44507" y="3927"/>
                        <a:pt x="46664" y="3080"/>
                      </a:cubicBezTo>
                      <a:cubicBezTo>
                        <a:pt x="48204" y="2464"/>
                        <a:pt x="49744" y="1694"/>
                        <a:pt x="51361" y="924"/>
                      </a:cubicBezTo>
                      <a:cubicBezTo>
                        <a:pt x="51977" y="616"/>
                        <a:pt x="52593" y="308"/>
                        <a:pt x="53209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4" name="任意多边形: 形状 2333">
                  <a:extLst>
                    <a:ext uri="{FF2B5EF4-FFF2-40B4-BE49-F238E27FC236}">
                      <a16:creationId xmlns:a16="http://schemas.microsoft.com/office/drawing/2014/main" id="{6AE4A04A-0C2F-101F-7E8E-587C09B01AC5}"/>
                    </a:ext>
                  </a:extLst>
                </p:cNvPr>
                <p:cNvSpPr/>
                <p:nvPr/>
              </p:nvSpPr>
              <p:spPr>
                <a:xfrm>
                  <a:off x="7383548" y="2908841"/>
                  <a:ext cx="53516" cy="9831"/>
                </a:xfrm>
                <a:custGeom>
                  <a:avLst/>
                  <a:gdLst>
                    <a:gd name="connsiteX0" fmla="*/ 52747 w 53516"/>
                    <a:gd name="connsiteY0" fmla="*/ 0 h 9831"/>
                    <a:gd name="connsiteX1" fmla="*/ 53517 w 53516"/>
                    <a:gd name="connsiteY1" fmla="*/ 1771 h 9831"/>
                    <a:gd name="connsiteX2" fmla="*/ 46510 w 53516"/>
                    <a:gd name="connsiteY2" fmla="*/ 5390 h 9831"/>
                    <a:gd name="connsiteX3" fmla="*/ 39964 w 53516"/>
                    <a:gd name="connsiteY3" fmla="*/ 7777 h 9831"/>
                    <a:gd name="connsiteX4" fmla="*/ 26951 w 53516"/>
                    <a:gd name="connsiteY4" fmla="*/ 9779 h 9831"/>
                    <a:gd name="connsiteX5" fmla="*/ 12936 w 53516"/>
                    <a:gd name="connsiteY5" fmla="*/ 8316 h 9831"/>
                    <a:gd name="connsiteX6" fmla="*/ 11011 w 53516"/>
                    <a:gd name="connsiteY6" fmla="*/ 7700 h 9831"/>
                    <a:gd name="connsiteX7" fmla="*/ 6545 w 53516"/>
                    <a:gd name="connsiteY7" fmla="*/ 6083 h 9831"/>
                    <a:gd name="connsiteX8" fmla="*/ 0 w 53516"/>
                    <a:gd name="connsiteY8" fmla="*/ 3003 h 9831"/>
                    <a:gd name="connsiteX9" fmla="*/ 924 w 53516"/>
                    <a:gd name="connsiteY9" fmla="*/ 1309 h 9831"/>
                    <a:gd name="connsiteX10" fmla="*/ 7931 w 53516"/>
                    <a:gd name="connsiteY10" fmla="*/ 4158 h 9831"/>
                    <a:gd name="connsiteX11" fmla="*/ 13244 w 53516"/>
                    <a:gd name="connsiteY11" fmla="*/ 5775 h 9831"/>
                    <a:gd name="connsiteX12" fmla="*/ 14631 w 53516"/>
                    <a:gd name="connsiteY12" fmla="*/ 6160 h 9831"/>
                    <a:gd name="connsiteX13" fmla="*/ 27490 w 53516"/>
                    <a:gd name="connsiteY13" fmla="*/ 7546 h 9831"/>
                    <a:gd name="connsiteX14" fmla="*/ 30647 w 53516"/>
                    <a:gd name="connsiteY14" fmla="*/ 7315 h 9831"/>
                    <a:gd name="connsiteX15" fmla="*/ 40118 w 53516"/>
                    <a:gd name="connsiteY15" fmla="*/ 5467 h 9831"/>
                    <a:gd name="connsiteX16" fmla="*/ 46433 w 53516"/>
                    <a:gd name="connsiteY16" fmla="*/ 3157 h 9831"/>
                    <a:gd name="connsiteX17" fmla="*/ 51053 w 53516"/>
                    <a:gd name="connsiteY17" fmla="*/ 924 h 9831"/>
                    <a:gd name="connsiteX18" fmla="*/ 52901 w 53516"/>
                    <a:gd name="connsiteY18" fmla="*/ 77 h 9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3516" h="9831">
                      <a:moveTo>
                        <a:pt x="52747" y="0"/>
                      </a:moveTo>
                      <a:cubicBezTo>
                        <a:pt x="52747" y="0"/>
                        <a:pt x="53517" y="1694"/>
                        <a:pt x="53517" y="1771"/>
                      </a:cubicBezTo>
                      <a:cubicBezTo>
                        <a:pt x="51130" y="3157"/>
                        <a:pt x="48820" y="4389"/>
                        <a:pt x="46510" y="5390"/>
                      </a:cubicBezTo>
                      <a:cubicBezTo>
                        <a:pt x="44276" y="6314"/>
                        <a:pt x="42120" y="7084"/>
                        <a:pt x="39964" y="7777"/>
                      </a:cubicBezTo>
                      <a:cubicBezTo>
                        <a:pt x="35652" y="9009"/>
                        <a:pt x="31340" y="9702"/>
                        <a:pt x="26951" y="9779"/>
                      </a:cubicBezTo>
                      <a:cubicBezTo>
                        <a:pt x="22331" y="10010"/>
                        <a:pt x="17634" y="9471"/>
                        <a:pt x="12936" y="8316"/>
                      </a:cubicBezTo>
                      <a:cubicBezTo>
                        <a:pt x="12320" y="8162"/>
                        <a:pt x="11627" y="7854"/>
                        <a:pt x="11011" y="7700"/>
                      </a:cubicBezTo>
                      <a:cubicBezTo>
                        <a:pt x="9548" y="7238"/>
                        <a:pt x="8008" y="6699"/>
                        <a:pt x="6545" y="6083"/>
                      </a:cubicBezTo>
                      <a:cubicBezTo>
                        <a:pt x="4389" y="5236"/>
                        <a:pt x="2233" y="4158"/>
                        <a:pt x="0" y="3003"/>
                      </a:cubicBezTo>
                      <a:cubicBezTo>
                        <a:pt x="0" y="3003"/>
                        <a:pt x="847" y="1309"/>
                        <a:pt x="924" y="1309"/>
                      </a:cubicBezTo>
                      <a:cubicBezTo>
                        <a:pt x="3311" y="2387"/>
                        <a:pt x="5621" y="3388"/>
                        <a:pt x="7931" y="4158"/>
                      </a:cubicBezTo>
                      <a:cubicBezTo>
                        <a:pt x="9702" y="4774"/>
                        <a:pt x="11473" y="5313"/>
                        <a:pt x="13244" y="5775"/>
                      </a:cubicBezTo>
                      <a:cubicBezTo>
                        <a:pt x="13706" y="5929"/>
                        <a:pt x="14169" y="6006"/>
                        <a:pt x="14631" y="6160"/>
                      </a:cubicBezTo>
                      <a:cubicBezTo>
                        <a:pt x="19020" y="7161"/>
                        <a:pt x="23255" y="7623"/>
                        <a:pt x="27490" y="7546"/>
                      </a:cubicBezTo>
                      <a:cubicBezTo>
                        <a:pt x="28568" y="7546"/>
                        <a:pt x="29569" y="7469"/>
                        <a:pt x="30647" y="7315"/>
                      </a:cubicBezTo>
                      <a:cubicBezTo>
                        <a:pt x="33804" y="7007"/>
                        <a:pt x="36961" y="6391"/>
                        <a:pt x="40118" y="5467"/>
                      </a:cubicBezTo>
                      <a:cubicBezTo>
                        <a:pt x="42197" y="4851"/>
                        <a:pt x="44354" y="4081"/>
                        <a:pt x="46433" y="3157"/>
                      </a:cubicBezTo>
                      <a:cubicBezTo>
                        <a:pt x="47973" y="2464"/>
                        <a:pt x="49513" y="1771"/>
                        <a:pt x="51053" y="924"/>
                      </a:cubicBezTo>
                      <a:cubicBezTo>
                        <a:pt x="51669" y="616"/>
                        <a:pt x="52285" y="385"/>
                        <a:pt x="52901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5" name="任意多边形: 形状 2334">
                  <a:extLst>
                    <a:ext uri="{FF2B5EF4-FFF2-40B4-BE49-F238E27FC236}">
                      <a16:creationId xmlns:a16="http://schemas.microsoft.com/office/drawing/2014/main" id="{FB9249B8-07CB-0117-98F1-F00B032FBCF1}"/>
                    </a:ext>
                  </a:extLst>
                </p:cNvPr>
                <p:cNvSpPr/>
                <p:nvPr/>
              </p:nvSpPr>
              <p:spPr>
                <a:xfrm>
                  <a:off x="7383702" y="2877732"/>
                  <a:ext cx="53291" cy="10257"/>
                </a:xfrm>
                <a:custGeom>
                  <a:avLst/>
                  <a:gdLst>
                    <a:gd name="connsiteX0" fmla="*/ 52670 w 53291"/>
                    <a:gd name="connsiteY0" fmla="*/ 0 h 10257"/>
                    <a:gd name="connsiteX1" fmla="*/ 53286 w 53291"/>
                    <a:gd name="connsiteY1" fmla="*/ 1848 h 10257"/>
                    <a:gd name="connsiteX2" fmla="*/ 46125 w 53291"/>
                    <a:gd name="connsiteY2" fmla="*/ 5698 h 10257"/>
                    <a:gd name="connsiteX3" fmla="*/ 39579 w 53291"/>
                    <a:gd name="connsiteY3" fmla="*/ 8085 h 10257"/>
                    <a:gd name="connsiteX4" fmla="*/ 26643 w 53291"/>
                    <a:gd name="connsiteY4" fmla="*/ 10164 h 10257"/>
                    <a:gd name="connsiteX5" fmla="*/ 12320 w 53291"/>
                    <a:gd name="connsiteY5" fmla="*/ 8932 h 10257"/>
                    <a:gd name="connsiteX6" fmla="*/ 10472 w 53291"/>
                    <a:gd name="connsiteY6" fmla="*/ 8239 h 10257"/>
                    <a:gd name="connsiteX7" fmla="*/ 6237 w 53291"/>
                    <a:gd name="connsiteY7" fmla="*/ 6622 h 10257"/>
                    <a:gd name="connsiteX8" fmla="*/ 0 w 53291"/>
                    <a:gd name="connsiteY8" fmla="*/ 3619 h 10257"/>
                    <a:gd name="connsiteX9" fmla="*/ 924 w 53291"/>
                    <a:gd name="connsiteY9" fmla="*/ 2002 h 10257"/>
                    <a:gd name="connsiteX10" fmla="*/ 7931 w 53291"/>
                    <a:gd name="connsiteY10" fmla="*/ 4697 h 10257"/>
                    <a:gd name="connsiteX11" fmla="*/ 13244 w 53291"/>
                    <a:gd name="connsiteY11" fmla="*/ 6237 h 10257"/>
                    <a:gd name="connsiteX12" fmla="*/ 14630 w 53291"/>
                    <a:gd name="connsiteY12" fmla="*/ 6545 h 10257"/>
                    <a:gd name="connsiteX13" fmla="*/ 27413 w 53291"/>
                    <a:gd name="connsiteY13" fmla="*/ 7700 h 10257"/>
                    <a:gd name="connsiteX14" fmla="*/ 30493 w 53291"/>
                    <a:gd name="connsiteY14" fmla="*/ 7469 h 10257"/>
                    <a:gd name="connsiteX15" fmla="*/ 39887 w 53291"/>
                    <a:gd name="connsiteY15" fmla="*/ 5467 h 10257"/>
                    <a:gd name="connsiteX16" fmla="*/ 46125 w 53291"/>
                    <a:gd name="connsiteY16" fmla="*/ 3080 h 10257"/>
                    <a:gd name="connsiteX17" fmla="*/ 50668 w 53291"/>
                    <a:gd name="connsiteY17" fmla="*/ 847 h 10257"/>
                    <a:gd name="connsiteX18" fmla="*/ 52516 w 53291"/>
                    <a:gd name="connsiteY18" fmla="*/ 77 h 10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3291" h="10257">
                      <a:moveTo>
                        <a:pt x="52670" y="0"/>
                      </a:moveTo>
                      <a:cubicBezTo>
                        <a:pt x="52670" y="0"/>
                        <a:pt x="53363" y="1771"/>
                        <a:pt x="53286" y="1848"/>
                      </a:cubicBezTo>
                      <a:cubicBezTo>
                        <a:pt x="50899" y="3311"/>
                        <a:pt x="48512" y="4620"/>
                        <a:pt x="46125" y="5698"/>
                      </a:cubicBezTo>
                      <a:cubicBezTo>
                        <a:pt x="43968" y="6699"/>
                        <a:pt x="41735" y="7469"/>
                        <a:pt x="39579" y="8085"/>
                      </a:cubicBezTo>
                      <a:cubicBezTo>
                        <a:pt x="35267" y="9394"/>
                        <a:pt x="30955" y="10087"/>
                        <a:pt x="26643" y="10164"/>
                      </a:cubicBezTo>
                      <a:cubicBezTo>
                        <a:pt x="21869" y="10472"/>
                        <a:pt x="17172" y="10010"/>
                        <a:pt x="12320" y="8932"/>
                      </a:cubicBezTo>
                      <a:cubicBezTo>
                        <a:pt x="11704" y="8778"/>
                        <a:pt x="11088" y="8470"/>
                        <a:pt x="10472" y="8239"/>
                      </a:cubicBezTo>
                      <a:cubicBezTo>
                        <a:pt x="9086" y="7777"/>
                        <a:pt x="7623" y="7238"/>
                        <a:pt x="6237" y="6622"/>
                      </a:cubicBezTo>
                      <a:cubicBezTo>
                        <a:pt x="4235" y="5775"/>
                        <a:pt x="2156" y="4774"/>
                        <a:pt x="0" y="3619"/>
                      </a:cubicBezTo>
                      <a:cubicBezTo>
                        <a:pt x="0" y="3619"/>
                        <a:pt x="847" y="2002"/>
                        <a:pt x="924" y="2002"/>
                      </a:cubicBezTo>
                      <a:cubicBezTo>
                        <a:pt x="3311" y="3080"/>
                        <a:pt x="5621" y="3927"/>
                        <a:pt x="7931" y="4697"/>
                      </a:cubicBezTo>
                      <a:cubicBezTo>
                        <a:pt x="9702" y="5313"/>
                        <a:pt x="11473" y="5775"/>
                        <a:pt x="13244" y="6237"/>
                      </a:cubicBezTo>
                      <a:cubicBezTo>
                        <a:pt x="13706" y="6391"/>
                        <a:pt x="14168" y="6468"/>
                        <a:pt x="14630" y="6545"/>
                      </a:cubicBezTo>
                      <a:cubicBezTo>
                        <a:pt x="19020" y="7546"/>
                        <a:pt x="23255" y="7931"/>
                        <a:pt x="27413" y="7700"/>
                      </a:cubicBezTo>
                      <a:cubicBezTo>
                        <a:pt x="28414" y="7700"/>
                        <a:pt x="29492" y="7546"/>
                        <a:pt x="30493" y="7469"/>
                      </a:cubicBezTo>
                      <a:cubicBezTo>
                        <a:pt x="33650" y="7161"/>
                        <a:pt x="36730" y="6468"/>
                        <a:pt x="39887" y="5467"/>
                      </a:cubicBezTo>
                      <a:cubicBezTo>
                        <a:pt x="41966" y="4851"/>
                        <a:pt x="44045" y="4004"/>
                        <a:pt x="46125" y="3080"/>
                      </a:cubicBezTo>
                      <a:cubicBezTo>
                        <a:pt x="47665" y="2387"/>
                        <a:pt x="49128" y="1617"/>
                        <a:pt x="50668" y="847"/>
                      </a:cubicBezTo>
                      <a:cubicBezTo>
                        <a:pt x="51207" y="539"/>
                        <a:pt x="51900" y="385"/>
                        <a:pt x="52516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6" name="任意多边形: 形状 2335">
                  <a:extLst>
                    <a:ext uri="{FF2B5EF4-FFF2-40B4-BE49-F238E27FC236}">
                      <a16:creationId xmlns:a16="http://schemas.microsoft.com/office/drawing/2014/main" id="{026AAE81-7520-BA0D-B1B1-ACB4100B4DBB}"/>
                    </a:ext>
                  </a:extLst>
                </p:cNvPr>
                <p:cNvSpPr/>
                <p:nvPr/>
              </p:nvSpPr>
              <p:spPr>
                <a:xfrm>
                  <a:off x="7384164" y="2846546"/>
                  <a:ext cx="52753" cy="10618"/>
                </a:xfrm>
                <a:custGeom>
                  <a:avLst/>
                  <a:gdLst>
                    <a:gd name="connsiteX0" fmla="*/ 52208 w 52753"/>
                    <a:gd name="connsiteY0" fmla="*/ 77 h 10618"/>
                    <a:gd name="connsiteX1" fmla="*/ 52747 w 52753"/>
                    <a:gd name="connsiteY1" fmla="*/ 1925 h 10618"/>
                    <a:gd name="connsiteX2" fmla="*/ 45508 w 52753"/>
                    <a:gd name="connsiteY2" fmla="*/ 5929 h 10618"/>
                    <a:gd name="connsiteX3" fmla="*/ 39040 w 52753"/>
                    <a:gd name="connsiteY3" fmla="*/ 8316 h 10618"/>
                    <a:gd name="connsiteX4" fmla="*/ 26258 w 52753"/>
                    <a:gd name="connsiteY4" fmla="*/ 10472 h 10618"/>
                    <a:gd name="connsiteX5" fmla="*/ 11704 w 52753"/>
                    <a:gd name="connsiteY5" fmla="*/ 9394 h 10618"/>
                    <a:gd name="connsiteX6" fmla="*/ 9856 w 52753"/>
                    <a:gd name="connsiteY6" fmla="*/ 8701 h 10618"/>
                    <a:gd name="connsiteX7" fmla="*/ 5852 w 52753"/>
                    <a:gd name="connsiteY7" fmla="*/ 7161 h 10618"/>
                    <a:gd name="connsiteX8" fmla="*/ 0 w 52753"/>
                    <a:gd name="connsiteY8" fmla="*/ 4158 h 10618"/>
                    <a:gd name="connsiteX9" fmla="*/ 924 w 52753"/>
                    <a:gd name="connsiteY9" fmla="*/ 2541 h 10618"/>
                    <a:gd name="connsiteX10" fmla="*/ 7854 w 52753"/>
                    <a:gd name="connsiteY10" fmla="*/ 5159 h 10618"/>
                    <a:gd name="connsiteX11" fmla="*/ 13090 w 52753"/>
                    <a:gd name="connsiteY11" fmla="*/ 6622 h 10618"/>
                    <a:gd name="connsiteX12" fmla="*/ 14476 w 52753"/>
                    <a:gd name="connsiteY12" fmla="*/ 6930 h 10618"/>
                    <a:gd name="connsiteX13" fmla="*/ 27182 w 52753"/>
                    <a:gd name="connsiteY13" fmla="*/ 7931 h 10618"/>
                    <a:gd name="connsiteX14" fmla="*/ 30262 w 52753"/>
                    <a:gd name="connsiteY14" fmla="*/ 7623 h 10618"/>
                    <a:gd name="connsiteX15" fmla="*/ 39579 w 52753"/>
                    <a:gd name="connsiteY15" fmla="*/ 5544 h 10618"/>
                    <a:gd name="connsiteX16" fmla="*/ 45817 w 52753"/>
                    <a:gd name="connsiteY16" fmla="*/ 3080 h 10618"/>
                    <a:gd name="connsiteX17" fmla="*/ 50360 w 52753"/>
                    <a:gd name="connsiteY17" fmla="*/ 770 h 10618"/>
                    <a:gd name="connsiteX18" fmla="*/ 52208 w 52753"/>
                    <a:gd name="connsiteY18" fmla="*/ 0 h 10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753" h="10618">
                      <a:moveTo>
                        <a:pt x="52208" y="77"/>
                      </a:moveTo>
                      <a:cubicBezTo>
                        <a:pt x="52208" y="77"/>
                        <a:pt x="52824" y="1848"/>
                        <a:pt x="52747" y="1925"/>
                      </a:cubicBezTo>
                      <a:cubicBezTo>
                        <a:pt x="50283" y="3465"/>
                        <a:pt x="47896" y="4851"/>
                        <a:pt x="45508" y="5929"/>
                      </a:cubicBezTo>
                      <a:cubicBezTo>
                        <a:pt x="43352" y="6930"/>
                        <a:pt x="41196" y="7700"/>
                        <a:pt x="39040" y="8316"/>
                      </a:cubicBezTo>
                      <a:cubicBezTo>
                        <a:pt x="34728" y="9625"/>
                        <a:pt x="30493" y="10318"/>
                        <a:pt x="26258" y="10472"/>
                      </a:cubicBezTo>
                      <a:cubicBezTo>
                        <a:pt x="21407" y="10857"/>
                        <a:pt x="16556" y="10472"/>
                        <a:pt x="11704" y="9394"/>
                      </a:cubicBezTo>
                      <a:cubicBezTo>
                        <a:pt x="11088" y="9240"/>
                        <a:pt x="10472" y="8855"/>
                        <a:pt x="9856" y="8701"/>
                      </a:cubicBezTo>
                      <a:cubicBezTo>
                        <a:pt x="8547" y="8239"/>
                        <a:pt x="7161" y="7700"/>
                        <a:pt x="5852" y="7161"/>
                      </a:cubicBezTo>
                      <a:cubicBezTo>
                        <a:pt x="3927" y="6314"/>
                        <a:pt x="2002" y="5313"/>
                        <a:pt x="0" y="4158"/>
                      </a:cubicBezTo>
                      <a:cubicBezTo>
                        <a:pt x="0" y="4158"/>
                        <a:pt x="847" y="2541"/>
                        <a:pt x="924" y="2541"/>
                      </a:cubicBezTo>
                      <a:cubicBezTo>
                        <a:pt x="3311" y="3542"/>
                        <a:pt x="5621" y="4389"/>
                        <a:pt x="7854" y="5159"/>
                      </a:cubicBezTo>
                      <a:cubicBezTo>
                        <a:pt x="9625" y="5698"/>
                        <a:pt x="11396" y="6237"/>
                        <a:pt x="13090" y="6622"/>
                      </a:cubicBezTo>
                      <a:cubicBezTo>
                        <a:pt x="13552" y="6699"/>
                        <a:pt x="14014" y="6853"/>
                        <a:pt x="14476" y="6930"/>
                      </a:cubicBezTo>
                      <a:cubicBezTo>
                        <a:pt x="18789" y="7854"/>
                        <a:pt x="23024" y="8162"/>
                        <a:pt x="27182" y="7931"/>
                      </a:cubicBezTo>
                      <a:cubicBezTo>
                        <a:pt x="28183" y="7931"/>
                        <a:pt x="29261" y="7777"/>
                        <a:pt x="30262" y="7623"/>
                      </a:cubicBezTo>
                      <a:cubicBezTo>
                        <a:pt x="33342" y="7238"/>
                        <a:pt x="36422" y="6545"/>
                        <a:pt x="39579" y="5544"/>
                      </a:cubicBezTo>
                      <a:cubicBezTo>
                        <a:pt x="41658" y="4851"/>
                        <a:pt x="43737" y="4081"/>
                        <a:pt x="45817" y="3080"/>
                      </a:cubicBezTo>
                      <a:cubicBezTo>
                        <a:pt x="47357" y="2387"/>
                        <a:pt x="48820" y="1617"/>
                        <a:pt x="50360" y="770"/>
                      </a:cubicBezTo>
                      <a:cubicBezTo>
                        <a:pt x="50899" y="462"/>
                        <a:pt x="51669" y="308"/>
                        <a:pt x="52208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7" name="任意多边形: 形状 2336">
                  <a:extLst>
                    <a:ext uri="{FF2B5EF4-FFF2-40B4-BE49-F238E27FC236}">
                      <a16:creationId xmlns:a16="http://schemas.microsoft.com/office/drawing/2014/main" id="{AEAAB8A2-B35C-F2EA-E413-623D09C91B84}"/>
                    </a:ext>
                  </a:extLst>
                </p:cNvPr>
                <p:cNvSpPr/>
                <p:nvPr/>
              </p:nvSpPr>
              <p:spPr>
                <a:xfrm>
                  <a:off x="7384395" y="2815514"/>
                  <a:ext cx="52463" cy="11101"/>
                </a:xfrm>
                <a:custGeom>
                  <a:avLst/>
                  <a:gdLst>
                    <a:gd name="connsiteX0" fmla="*/ 51977 w 52463"/>
                    <a:gd name="connsiteY0" fmla="*/ 0 h 11101"/>
                    <a:gd name="connsiteX1" fmla="*/ 52439 w 52463"/>
                    <a:gd name="connsiteY1" fmla="*/ 1925 h 11101"/>
                    <a:gd name="connsiteX2" fmla="*/ 45124 w 52463"/>
                    <a:gd name="connsiteY2" fmla="*/ 6160 h 11101"/>
                    <a:gd name="connsiteX3" fmla="*/ 38655 w 52463"/>
                    <a:gd name="connsiteY3" fmla="*/ 8624 h 11101"/>
                    <a:gd name="connsiteX4" fmla="*/ 25950 w 52463"/>
                    <a:gd name="connsiteY4" fmla="*/ 10857 h 11101"/>
                    <a:gd name="connsiteX5" fmla="*/ 11088 w 52463"/>
                    <a:gd name="connsiteY5" fmla="*/ 10010 h 11101"/>
                    <a:gd name="connsiteX6" fmla="*/ 9317 w 52463"/>
                    <a:gd name="connsiteY6" fmla="*/ 9240 h 11101"/>
                    <a:gd name="connsiteX7" fmla="*/ 5544 w 52463"/>
                    <a:gd name="connsiteY7" fmla="*/ 7700 h 11101"/>
                    <a:gd name="connsiteX8" fmla="*/ 0 w 52463"/>
                    <a:gd name="connsiteY8" fmla="*/ 4774 h 11101"/>
                    <a:gd name="connsiteX9" fmla="*/ 924 w 52463"/>
                    <a:gd name="connsiteY9" fmla="*/ 3234 h 11101"/>
                    <a:gd name="connsiteX10" fmla="*/ 7854 w 52463"/>
                    <a:gd name="connsiteY10" fmla="*/ 5698 h 11101"/>
                    <a:gd name="connsiteX11" fmla="*/ 13090 w 52463"/>
                    <a:gd name="connsiteY11" fmla="*/ 7007 h 11101"/>
                    <a:gd name="connsiteX12" fmla="*/ 14476 w 52463"/>
                    <a:gd name="connsiteY12" fmla="*/ 7315 h 11101"/>
                    <a:gd name="connsiteX13" fmla="*/ 27105 w 52463"/>
                    <a:gd name="connsiteY13" fmla="*/ 8085 h 11101"/>
                    <a:gd name="connsiteX14" fmla="*/ 30185 w 52463"/>
                    <a:gd name="connsiteY14" fmla="*/ 7777 h 11101"/>
                    <a:gd name="connsiteX15" fmla="*/ 39425 w 52463"/>
                    <a:gd name="connsiteY15" fmla="*/ 5544 h 11101"/>
                    <a:gd name="connsiteX16" fmla="*/ 45586 w 52463"/>
                    <a:gd name="connsiteY16" fmla="*/ 3080 h 11101"/>
                    <a:gd name="connsiteX17" fmla="*/ 50052 w 52463"/>
                    <a:gd name="connsiteY17" fmla="*/ 770 h 11101"/>
                    <a:gd name="connsiteX18" fmla="*/ 51900 w 52463"/>
                    <a:gd name="connsiteY18" fmla="*/ 77 h 11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463" h="11101">
                      <a:moveTo>
                        <a:pt x="51977" y="0"/>
                      </a:moveTo>
                      <a:cubicBezTo>
                        <a:pt x="51977" y="0"/>
                        <a:pt x="52593" y="1771"/>
                        <a:pt x="52439" y="1925"/>
                      </a:cubicBezTo>
                      <a:cubicBezTo>
                        <a:pt x="49975" y="3542"/>
                        <a:pt x="47511" y="5005"/>
                        <a:pt x="45124" y="6160"/>
                      </a:cubicBezTo>
                      <a:cubicBezTo>
                        <a:pt x="42967" y="7161"/>
                        <a:pt x="40811" y="7931"/>
                        <a:pt x="38655" y="8624"/>
                      </a:cubicBezTo>
                      <a:cubicBezTo>
                        <a:pt x="34420" y="9933"/>
                        <a:pt x="30185" y="10703"/>
                        <a:pt x="25950" y="10857"/>
                      </a:cubicBezTo>
                      <a:cubicBezTo>
                        <a:pt x="20945" y="11396"/>
                        <a:pt x="16017" y="11012"/>
                        <a:pt x="11088" y="10010"/>
                      </a:cubicBezTo>
                      <a:cubicBezTo>
                        <a:pt x="10472" y="9856"/>
                        <a:pt x="9933" y="9471"/>
                        <a:pt x="9317" y="9240"/>
                      </a:cubicBezTo>
                      <a:cubicBezTo>
                        <a:pt x="8085" y="8778"/>
                        <a:pt x="6776" y="8316"/>
                        <a:pt x="5544" y="7700"/>
                      </a:cubicBezTo>
                      <a:cubicBezTo>
                        <a:pt x="3773" y="6853"/>
                        <a:pt x="1925" y="5929"/>
                        <a:pt x="0" y="4774"/>
                      </a:cubicBezTo>
                      <a:cubicBezTo>
                        <a:pt x="0" y="4774"/>
                        <a:pt x="847" y="3234"/>
                        <a:pt x="924" y="3234"/>
                      </a:cubicBezTo>
                      <a:cubicBezTo>
                        <a:pt x="3311" y="4235"/>
                        <a:pt x="5621" y="5005"/>
                        <a:pt x="7854" y="5698"/>
                      </a:cubicBezTo>
                      <a:cubicBezTo>
                        <a:pt x="9625" y="6237"/>
                        <a:pt x="11396" y="6699"/>
                        <a:pt x="13090" y="7007"/>
                      </a:cubicBezTo>
                      <a:cubicBezTo>
                        <a:pt x="13552" y="7084"/>
                        <a:pt x="14014" y="7238"/>
                        <a:pt x="14476" y="7315"/>
                      </a:cubicBezTo>
                      <a:cubicBezTo>
                        <a:pt x="18789" y="8162"/>
                        <a:pt x="22947" y="8393"/>
                        <a:pt x="27105" y="8085"/>
                      </a:cubicBezTo>
                      <a:cubicBezTo>
                        <a:pt x="28106" y="8085"/>
                        <a:pt x="29184" y="7931"/>
                        <a:pt x="30185" y="7777"/>
                      </a:cubicBezTo>
                      <a:cubicBezTo>
                        <a:pt x="33265" y="7392"/>
                        <a:pt x="36345" y="6622"/>
                        <a:pt x="39425" y="5544"/>
                      </a:cubicBezTo>
                      <a:cubicBezTo>
                        <a:pt x="41427" y="4851"/>
                        <a:pt x="43506" y="4004"/>
                        <a:pt x="45586" y="3080"/>
                      </a:cubicBezTo>
                      <a:cubicBezTo>
                        <a:pt x="47049" y="2387"/>
                        <a:pt x="48589" y="1617"/>
                        <a:pt x="50052" y="770"/>
                      </a:cubicBezTo>
                      <a:cubicBezTo>
                        <a:pt x="50591" y="462"/>
                        <a:pt x="51361" y="385"/>
                        <a:pt x="51900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8" name="任意多边形: 形状 2337">
                  <a:extLst>
                    <a:ext uri="{FF2B5EF4-FFF2-40B4-BE49-F238E27FC236}">
                      <a16:creationId xmlns:a16="http://schemas.microsoft.com/office/drawing/2014/main" id="{74F7750F-5509-8DD5-E96C-42EF91589316}"/>
                    </a:ext>
                  </a:extLst>
                </p:cNvPr>
                <p:cNvSpPr/>
                <p:nvPr/>
              </p:nvSpPr>
              <p:spPr>
                <a:xfrm>
                  <a:off x="7384780" y="2784251"/>
                  <a:ext cx="52081" cy="11636"/>
                </a:xfrm>
                <a:custGeom>
                  <a:avLst/>
                  <a:gdLst>
                    <a:gd name="connsiteX0" fmla="*/ 51669 w 52081"/>
                    <a:gd name="connsiteY0" fmla="*/ 154 h 11636"/>
                    <a:gd name="connsiteX1" fmla="*/ 52054 w 52081"/>
                    <a:gd name="connsiteY1" fmla="*/ 2079 h 11636"/>
                    <a:gd name="connsiteX2" fmla="*/ 44584 w 52081"/>
                    <a:gd name="connsiteY2" fmla="*/ 6545 h 11636"/>
                    <a:gd name="connsiteX3" fmla="*/ 38193 w 52081"/>
                    <a:gd name="connsiteY3" fmla="*/ 9009 h 11636"/>
                    <a:gd name="connsiteX4" fmla="*/ 25642 w 52081"/>
                    <a:gd name="connsiteY4" fmla="*/ 11319 h 11636"/>
                    <a:gd name="connsiteX5" fmla="*/ 10472 w 52081"/>
                    <a:gd name="connsiteY5" fmla="*/ 10626 h 11636"/>
                    <a:gd name="connsiteX6" fmla="*/ 8701 w 52081"/>
                    <a:gd name="connsiteY6" fmla="*/ 9856 h 11636"/>
                    <a:gd name="connsiteX7" fmla="*/ 5159 w 52081"/>
                    <a:gd name="connsiteY7" fmla="*/ 8316 h 11636"/>
                    <a:gd name="connsiteX8" fmla="*/ 0 w 52081"/>
                    <a:gd name="connsiteY8" fmla="*/ 5390 h 11636"/>
                    <a:gd name="connsiteX9" fmla="*/ 924 w 52081"/>
                    <a:gd name="connsiteY9" fmla="*/ 3850 h 11636"/>
                    <a:gd name="connsiteX10" fmla="*/ 7854 w 52081"/>
                    <a:gd name="connsiteY10" fmla="*/ 6160 h 11636"/>
                    <a:gd name="connsiteX11" fmla="*/ 13090 w 52081"/>
                    <a:gd name="connsiteY11" fmla="*/ 7392 h 11636"/>
                    <a:gd name="connsiteX12" fmla="*/ 14476 w 52081"/>
                    <a:gd name="connsiteY12" fmla="*/ 7623 h 11636"/>
                    <a:gd name="connsiteX13" fmla="*/ 27028 w 52081"/>
                    <a:gd name="connsiteY13" fmla="*/ 8239 h 11636"/>
                    <a:gd name="connsiteX14" fmla="*/ 30031 w 52081"/>
                    <a:gd name="connsiteY14" fmla="*/ 7854 h 11636"/>
                    <a:gd name="connsiteX15" fmla="*/ 39194 w 52081"/>
                    <a:gd name="connsiteY15" fmla="*/ 5544 h 11636"/>
                    <a:gd name="connsiteX16" fmla="*/ 45277 w 52081"/>
                    <a:gd name="connsiteY16" fmla="*/ 3003 h 11636"/>
                    <a:gd name="connsiteX17" fmla="*/ 49744 w 52081"/>
                    <a:gd name="connsiteY17" fmla="*/ 616 h 11636"/>
                    <a:gd name="connsiteX18" fmla="*/ 51592 w 52081"/>
                    <a:gd name="connsiteY18" fmla="*/ 0 h 11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081" h="11636">
                      <a:moveTo>
                        <a:pt x="51669" y="154"/>
                      </a:moveTo>
                      <a:cubicBezTo>
                        <a:pt x="51669" y="154"/>
                        <a:pt x="52208" y="1925"/>
                        <a:pt x="52054" y="2079"/>
                      </a:cubicBezTo>
                      <a:cubicBezTo>
                        <a:pt x="49513" y="3773"/>
                        <a:pt x="47126" y="5313"/>
                        <a:pt x="44584" y="6545"/>
                      </a:cubicBezTo>
                      <a:cubicBezTo>
                        <a:pt x="42428" y="7546"/>
                        <a:pt x="40272" y="8316"/>
                        <a:pt x="38193" y="9009"/>
                      </a:cubicBezTo>
                      <a:cubicBezTo>
                        <a:pt x="33958" y="10395"/>
                        <a:pt x="29800" y="11165"/>
                        <a:pt x="25642" y="11319"/>
                      </a:cubicBezTo>
                      <a:cubicBezTo>
                        <a:pt x="20560" y="11936"/>
                        <a:pt x="15477" y="11627"/>
                        <a:pt x="10472" y="10626"/>
                      </a:cubicBezTo>
                      <a:cubicBezTo>
                        <a:pt x="9933" y="10472"/>
                        <a:pt x="9317" y="10010"/>
                        <a:pt x="8701" y="9856"/>
                      </a:cubicBezTo>
                      <a:cubicBezTo>
                        <a:pt x="7546" y="9394"/>
                        <a:pt x="6314" y="8932"/>
                        <a:pt x="5159" y="8316"/>
                      </a:cubicBezTo>
                      <a:cubicBezTo>
                        <a:pt x="3465" y="7469"/>
                        <a:pt x="1771" y="6545"/>
                        <a:pt x="0" y="5390"/>
                      </a:cubicBezTo>
                      <a:cubicBezTo>
                        <a:pt x="0" y="5390"/>
                        <a:pt x="847" y="3850"/>
                        <a:pt x="924" y="3850"/>
                      </a:cubicBezTo>
                      <a:cubicBezTo>
                        <a:pt x="3234" y="4774"/>
                        <a:pt x="5544" y="5544"/>
                        <a:pt x="7854" y="6160"/>
                      </a:cubicBezTo>
                      <a:cubicBezTo>
                        <a:pt x="9625" y="6622"/>
                        <a:pt x="11396" y="7084"/>
                        <a:pt x="13090" y="7392"/>
                      </a:cubicBezTo>
                      <a:cubicBezTo>
                        <a:pt x="13552" y="7469"/>
                        <a:pt x="14014" y="7546"/>
                        <a:pt x="14476" y="7623"/>
                      </a:cubicBezTo>
                      <a:cubicBezTo>
                        <a:pt x="18712" y="8393"/>
                        <a:pt x="22947" y="8547"/>
                        <a:pt x="27028" y="8239"/>
                      </a:cubicBezTo>
                      <a:cubicBezTo>
                        <a:pt x="28029" y="8162"/>
                        <a:pt x="29030" y="8008"/>
                        <a:pt x="30031" y="7854"/>
                      </a:cubicBezTo>
                      <a:cubicBezTo>
                        <a:pt x="33111" y="7392"/>
                        <a:pt x="36114" y="6622"/>
                        <a:pt x="39194" y="5544"/>
                      </a:cubicBezTo>
                      <a:cubicBezTo>
                        <a:pt x="41196" y="4851"/>
                        <a:pt x="43275" y="4004"/>
                        <a:pt x="45277" y="3003"/>
                      </a:cubicBezTo>
                      <a:cubicBezTo>
                        <a:pt x="46741" y="2310"/>
                        <a:pt x="48204" y="1463"/>
                        <a:pt x="49744" y="616"/>
                      </a:cubicBezTo>
                      <a:cubicBezTo>
                        <a:pt x="50283" y="385"/>
                        <a:pt x="51053" y="231"/>
                        <a:pt x="51592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9" name="任意多边形: 形状 2338">
                  <a:extLst>
                    <a:ext uri="{FF2B5EF4-FFF2-40B4-BE49-F238E27FC236}">
                      <a16:creationId xmlns:a16="http://schemas.microsoft.com/office/drawing/2014/main" id="{3A15AAA9-AC2F-E943-B3C2-D488218CE165}"/>
                    </a:ext>
                  </a:extLst>
                </p:cNvPr>
                <p:cNvSpPr/>
                <p:nvPr/>
              </p:nvSpPr>
              <p:spPr>
                <a:xfrm>
                  <a:off x="7385165" y="2753296"/>
                  <a:ext cx="51623" cy="11953"/>
                </a:xfrm>
                <a:custGeom>
                  <a:avLst/>
                  <a:gdLst>
                    <a:gd name="connsiteX0" fmla="*/ 51284 w 51623"/>
                    <a:gd name="connsiteY0" fmla="*/ 0 h 11953"/>
                    <a:gd name="connsiteX1" fmla="*/ 51592 w 51623"/>
                    <a:gd name="connsiteY1" fmla="*/ 2002 h 11953"/>
                    <a:gd name="connsiteX2" fmla="*/ 44045 w 51623"/>
                    <a:gd name="connsiteY2" fmla="*/ 6622 h 11953"/>
                    <a:gd name="connsiteX3" fmla="*/ 37731 w 51623"/>
                    <a:gd name="connsiteY3" fmla="*/ 9163 h 11953"/>
                    <a:gd name="connsiteX4" fmla="*/ 25257 w 51623"/>
                    <a:gd name="connsiteY4" fmla="*/ 11550 h 11953"/>
                    <a:gd name="connsiteX5" fmla="*/ 9856 w 51623"/>
                    <a:gd name="connsiteY5" fmla="*/ 11088 h 11953"/>
                    <a:gd name="connsiteX6" fmla="*/ 8162 w 51623"/>
                    <a:gd name="connsiteY6" fmla="*/ 10318 h 11953"/>
                    <a:gd name="connsiteX7" fmla="*/ 4851 w 51623"/>
                    <a:gd name="connsiteY7" fmla="*/ 8855 h 11953"/>
                    <a:gd name="connsiteX8" fmla="*/ 0 w 51623"/>
                    <a:gd name="connsiteY8" fmla="*/ 6006 h 11953"/>
                    <a:gd name="connsiteX9" fmla="*/ 1001 w 51623"/>
                    <a:gd name="connsiteY9" fmla="*/ 4543 h 11953"/>
                    <a:gd name="connsiteX10" fmla="*/ 7931 w 51623"/>
                    <a:gd name="connsiteY10" fmla="*/ 6776 h 11953"/>
                    <a:gd name="connsiteX11" fmla="*/ 13167 w 51623"/>
                    <a:gd name="connsiteY11" fmla="*/ 7931 h 11953"/>
                    <a:gd name="connsiteX12" fmla="*/ 14553 w 51623"/>
                    <a:gd name="connsiteY12" fmla="*/ 8162 h 11953"/>
                    <a:gd name="connsiteX13" fmla="*/ 27028 w 51623"/>
                    <a:gd name="connsiteY13" fmla="*/ 8547 h 11953"/>
                    <a:gd name="connsiteX14" fmla="*/ 30031 w 51623"/>
                    <a:gd name="connsiteY14" fmla="*/ 8162 h 11953"/>
                    <a:gd name="connsiteX15" fmla="*/ 39117 w 51623"/>
                    <a:gd name="connsiteY15" fmla="*/ 5775 h 11953"/>
                    <a:gd name="connsiteX16" fmla="*/ 45124 w 51623"/>
                    <a:gd name="connsiteY16" fmla="*/ 3157 h 11953"/>
                    <a:gd name="connsiteX17" fmla="*/ 49513 w 51623"/>
                    <a:gd name="connsiteY17" fmla="*/ 693 h 11953"/>
                    <a:gd name="connsiteX18" fmla="*/ 51361 w 51623"/>
                    <a:gd name="connsiteY18" fmla="*/ 77 h 11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623" h="11953">
                      <a:moveTo>
                        <a:pt x="51284" y="0"/>
                      </a:moveTo>
                      <a:cubicBezTo>
                        <a:pt x="51284" y="0"/>
                        <a:pt x="51746" y="1771"/>
                        <a:pt x="51592" y="2002"/>
                      </a:cubicBezTo>
                      <a:cubicBezTo>
                        <a:pt x="49051" y="3773"/>
                        <a:pt x="46587" y="5390"/>
                        <a:pt x="44045" y="6622"/>
                      </a:cubicBezTo>
                      <a:cubicBezTo>
                        <a:pt x="41966" y="7623"/>
                        <a:pt x="39810" y="8470"/>
                        <a:pt x="37731" y="9163"/>
                      </a:cubicBezTo>
                      <a:cubicBezTo>
                        <a:pt x="33573" y="10549"/>
                        <a:pt x="29415" y="11319"/>
                        <a:pt x="25257" y="11550"/>
                      </a:cubicBezTo>
                      <a:cubicBezTo>
                        <a:pt x="20098" y="12243"/>
                        <a:pt x="14939" y="12012"/>
                        <a:pt x="9856" y="11088"/>
                      </a:cubicBezTo>
                      <a:cubicBezTo>
                        <a:pt x="9317" y="10934"/>
                        <a:pt x="8701" y="10472"/>
                        <a:pt x="8162" y="10318"/>
                      </a:cubicBezTo>
                      <a:cubicBezTo>
                        <a:pt x="7084" y="9856"/>
                        <a:pt x="5929" y="9394"/>
                        <a:pt x="4851" y="8855"/>
                      </a:cubicBezTo>
                      <a:cubicBezTo>
                        <a:pt x="3234" y="8085"/>
                        <a:pt x="1694" y="7084"/>
                        <a:pt x="0" y="6006"/>
                      </a:cubicBezTo>
                      <a:cubicBezTo>
                        <a:pt x="77" y="6006"/>
                        <a:pt x="847" y="4543"/>
                        <a:pt x="1001" y="4543"/>
                      </a:cubicBezTo>
                      <a:cubicBezTo>
                        <a:pt x="3311" y="5467"/>
                        <a:pt x="5621" y="6160"/>
                        <a:pt x="7931" y="6776"/>
                      </a:cubicBezTo>
                      <a:cubicBezTo>
                        <a:pt x="9702" y="7238"/>
                        <a:pt x="11396" y="7623"/>
                        <a:pt x="13167" y="7931"/>
                      </a:cubicBezTo>
                      <a:cubicBezTo>
                        <a:pt x="13629" y="8008"/>
                        <a:pt x="14091" y="8085"/>
                        <a:pt x="14553" y="8162"/>
                      </a:cubicBezTo>
                      <a:cubicBezTo>
                        <a:pt x="18789" y="8855"/>
                        <a:pt x="22947" y="9009"/>
                        <a:pt x="27028" y="8547"/>
                      </a:cubicBezTo>
                      <a:cubicBezTo>
                        <a:pt x="28029" y="8470"/>
                        <a:pt x="29030" y="8316"/>
                        <a:pt x="30031" y="8162"/>
                      </a:cubicBezTo>
                      <a:cubicBezTo>
                        <a:pt x="33034" y="7623"/>
                        <a:pt x="36037" y="6853"/>
                        <a:pt x="39117" y="5775"/>
                      </a:cubicBezTo>
                      <a:cubicBezTo>
                        <a:pt x="41119" y="5005"/>
                        <a:pt x="43121" y="4158"/>
                        <a:pt x="45124" y="3157"/>
                      </a:cubicBezTo>
                      <a:cubicBezTo>
                        <a:pt x="46587" y="2387"/>
                        <a:pt x="48050" y="1617"/>
                        <a:pt x="49513" y="693"/>
                      </a:cubicBezTo>
                      <a:cubicBezTo>
                        <a:pt x="50052" y="462"/>
                        <a:pt x="50822" y="385"/>
                        <a:pt x="51361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0" name="任意多边形: 形状 2339">
                  <a:extLst>
                    <a:ext uri="{FF2B5EF4-FFF2-40B4-BE49-F238E27FC236}">
                      <a16:creationId xmlns:a16="http://schemas.microsoft.com/office/drawing/2014/main" id="{EB9575BF-B23B-117D-4CAF-42EF7AA120C0}"/>
                    </a:ext>
                  </a:extLst>
                </p:cNvPr>
                <p:cNvSpPr/>
                <p:nvPr/>
              </p:nvSpPr>
              <p:spPr>
                <a:xfrm>
                  <a:off x="7385473" y="2722110"/>
                  <a:ext cx="51320" cy="12460"/>
                </a:xfrm>
                <a:custGeom>
                  <a:avLst/>
                  <a:gdLst>
                    <a:gd name="connsiteX0" fmla="*/ 51053 w 51320"/>
                    <a:gd name="connsiteY0" fmla="*/ 77 h 12460"/>
                    <a:gd name="connsiteX1" fmla="*/ 51284 w 51320"/>
                    <a:gd name="connsiteY1" fmla="*/ 2079 h 12460"/>
                    <a:gd name="connsiteX2" fmla="*/ 43583 w 51320"/>
                    <a:gd name="connsiteY2" fmla="*/ 6930 h 12460"/>
                    <a:gd name="connsiteX3" fmla="*/ 37269 w 51320"/>
                    <a:gd name="connsiteY3" fmla="*/ 9471 h 12460"/>
                    <a:gd name="connsiteX4" fmla="*/ 24872 w 51320"/>
                    <a:gd name="connsiteY4" fmla="*/ 11936 h 12460"/>
                    <a:gd name="connsiteX5" fmla="*/ 9163 w 51320"/>
                    <a:gd name="connsiteY5" fmla="*/ 11627 h 12460"/>
                    <a:gd name="connsiteX6" fmla="*/ 7546 w 51320"/>
                    <a:gd name="connsiteY6" fmla="*/ 10781 h 12460"/>
                    <a:gd name="connsiteX7" fmla="*/ 4466 w 51320"/>
                    <a:gd name="connsiteY7" fmla="*/ 9317 h 12460"/>
                    <a:gd name="connsiteX8" fmla="*/ 0 w 51320"/>
                    <a:gd name="connsiteY8" fmla="*/ 6545 h 12460"/>
                    <a:gd name="connsiteX9" fmla="*/ 1001 w 51320"/>
                    <a:gd name="connsiteY9" fmla="*/ 5082 h 12460"/>
                    <a:gd name="connsiteX10" fmla="*/ 7931 w 51320"/>
                    <a:gd name="connsiteY10" fmla="*/ 7161 h 12460"/>
                    <a:gd name="connsiteX11" fmla="*/ 13167 w 51320"/>
                    <a:gd name="connsiteY11" fmla="*/ 8239 h 12460"/>
                    <a:gd name="connsiteX12" fmla="*/ 14553 w 51320"/>
                    <a:gd name="connsiteY12" fmla="*/ 8470 h 12460"/>
                    <a:gd name="connsiteX13" fmla="*/ 26951 w 51320"/>
                    <a:gd name="connsiteY13" fmla="*/ 8701 h 12460"/>
                    <a:gd name="connsiteX14" fmla="*/ 29954 w 51320"/>
                    <a:gd name="connsiteY14" fmla="*/ 8239 h 12460"/>
                    <a:gd name="connsiteX15" fmla="*/ 38963 w 51320"/>
                    <a:gd name="connsiteY15" fmla="*/ 5698 h 12460"/>
                    <a:gd name="connsiteX16" fmla="*/ 44970 w 51320"/>
                    <a:gd name="connsiteY16" fmla="*/ 3003 h 12460"/>
                    <a:gd name="connsiteX17" fmla="*/ 49359 w 51320"/>
                    <a:gd name="connsiteY17" fmla="*/ 539 h 12460"/>
                    <a:gd name="connsiteX18" fmla="*/ 51207 w 51320"/>
                    <a:gd name="connsiteY18" fmla="*/ 0 h 12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320" h="12460">
                      <a:moveTo>
                        <a:pt x="51053" y="77"/>
                      </a:moveTo>
                      <a:cubicBezTo>
                        <a:pt x="51053" y="77"/>
                        <a:pt x="51438" y="1848"/>
                        <a:pt x="51284" y="2079"/>
                      </a:cubicBezTo>
                      <a:cubicBezTo>
                        <a:pt x="48743" y="4004"/>
                        <a:pt x="46202" y="5621"/>
                        <a:pt x="43583" y="6930"/>
                      </a:cubicBezTo>
                      <a:cubicBezTo>
                        <a:pt x="41504" y="8008"/>
                        <a:pt x="39348" y="8778"/>
                        <a:pt x="37269" y="9471"/>
                      </a:cubicBezTo>
                      <a:cubicBezTo>
                        <a:pt x="33111" y="10857"/>
                        <a:pt x="29030" y="11705"/>
                        <a:pt x="24872" y="11936"/>
                      </a:cubicBezTo>
                      <a:cubicBezTo>
                        <a:pt x="19559" y="12782"/>
                        <a:pt x="14322" y="12551"/>
                        <a:pt x="9163" y="11627"/>
                      </a:cubicBezTo>
                      <a:cubicBezTo>
                        <a:pt x="8624" y="11474"/>
                        <a:pt x="8085" y="10934"/>
                        <a:pt x="7546" y="10781"/>
                      </a:cubicBezTo>
                      <a:cubicBezTo>
                        <a:pt x="6545" y="10395"/>
                        <a:pt x="5467" y="9856"/>
                        <a:pt x="4466" y="9317"/>
                      </a:cubicBezTo>
                      <a:cubicBezTo>
                        <a:pt x="3003" y="8547"/>
                        <a:pt x="1540" y="7623"/>
                        <a:pt x="0" y="6545"/>
                      </a:cubicBezTo>
                      <a:cubicBezTo>
                        <a:pt x="77" y="6545"/>
                        <a:pt x="924" y="5082"/>
                        <a:pt x="1001" y="5082"/>
                      </a:cubicBezTo>
                      <a:cubicBezTo>
                        <a:pt x="3311" y="5929"/>
                        <a:pt x="5621" y="6622"/>
                        <a:pt x="7931" y="7161"/>
                      </a:cubicBezTo>
                      <a:cubicBezTo>
                        <a:pt x="9702" y="7623"/>
                        <a:pt x="11396" y="7931"/>
                        <a:pt x="13167" y="8239"/>
                      </a:cubicBezTo>
                      <a:cubicBezTo>
                        <a:pt x="13629" y="8239"/>
                        <a:pt x="14091" y="8393"/>
                        <a:pt x="14553" y="8470"/>
                      </a:cubicBezTo>
                      <a:cubicBezTo>
                        <a:pt x="18789" y="9086"/>
                        <a:pt x="22870" y="9163"/>
                        <a:pt x="26951" y="8701"/>
                      </a:cubicBezTo>
                      <a:cubicBezTo>
                        <a:pt x="27952" y="8547"/>
                        <a:pt x="28953" y="8470"/>
                        <a:pt x="29954" y="8239"/>
                      </a:cubicBezTo>
                      <a:cubicBezTo>
                        <a:pt x="32957" y="7700"/>
                        <a:pt x="35960" y="6853"/>
                        <a:pt x="38963" y="5698"/>
                      </a:cubicBezTo>
                      <a:cubicBezTo>
                        <a:pt x="40965" y="4928"/>
                        <a:pt x="42967" y="4081"/>
                        <a:pt x="44970" y="3003"/>
                      </a:cubicBezTo>
                      <a:cubicBezTo>
                        <a:pt x="46433" y="2233"/>
                        <a:pt x="47896" y="1463"/>
                        <a:pt x="49359" y="539"/>
                      </a:cubicBezTo>
                      <a:cubicBezTo>
                        <a:pt x="49821" y="308"/>
                        <a:pt x="50668" y="231"/>
                        <a:pt x="5120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1" name="任意多边形: 形状 2340">
                  <a:extLst>
                    <a:ext uri="{FF2B5EF4-FFF2-40B4-BE49-F238E27FC236}">
                      <a16:creationId xmlns:a16="http://schemas.microsoft.com/office/drawing/2014/main" id="{50B1DCA5-DB33-F377-4472-2CCC45BDEA64}"/>
                    </a:ext>
                  </a:extLst>
                </p:cNvPr>
                <p:cNvSpPr/>
                <p:nvPr/>
              </p:nvSpPr>
              <p:spPr>
                <a:xfrm>
                  <a:off x="7385781" y="2691078"/>
                  <a:ext cx="50941" cy="12948"/>
                </a:xfrm>
                <a:custGeom>
                  <a:avLst/>
                  <a:gdLst>
                    <a:gd name="connsiteX0" fmla="*/ 50745 w 50941"/>
                    <a:gd name="connsiteY0" fmla="*/ 0 h 12948"/>
                    <a:gd name="connsiteX1" fmla="*/ 50899 w 50941"/>
                    <a:gd name="connsiteY1" fmla="*/ 2079 h 12948"/>
                    <a:gd name="connsiteX2" fmla="*/ 43121 w 50941"/>
                    <a:gd name="connsiteY2" fmla="*/ 7161 h 12948"/>
                    <a:gd name="connsiteX3" fmla="*/ 36884 w 50941"/>
                    <a:gd name="connsiteY3" fmla="*/ 9779 h 12948"/>
                    <a:gd name="connsiteX4" fmla="*/ 24641 w 50941"/>
                    <a:gd name="connsiteY4" fmla="*/ 12320 h 12948"/>
                    <a:gd name="connsiteX5" fmla="*/ 8624 w 50941"/>
                    <a:gd name="connsiteY5" fmla="*/ 12244 h 12948"/>
                    <a:gd name="connsiteX6" fmla="*/ 7007 w 50941"/>
                    <a:gd name="connsiteY6" fmla="*/ 11396 h 12948"/>
                    <a:gd name="connsiteX7" fmla="*/ 4158 w 50941"/>
                    <a:gd name="connsiteY7" fmla="*/ 10010 h 12948"/>
                    <a:gd name="connsiteX8" fmla="*/ 0 w 50941"/>
                    <a:gd name="connsiteY8" fmla="*/ 7238 h 12948"/>
                    <a:gd name="connsiteX9" fmla="*/ 1001 w 50941"/>
                    <a:gd name="connsiteY9" fmla="*/ 5775 h 12948"/>
                    <a:gd name="connsiteX10" fmla="*/ 7854 w 50941"/>
                    <a:gd name="connsiteY10" fmla="*/ 7777 h 12948"/>
                    <a:gd name="connsiteX11" fmla="*/ 13013 w 50941"/>
                    <a:gd name="connsiteY11" fmla="*/ 8778 h 12948"/>
                    <a:gd name="connsiteX12" fmla="*/ 14400 w 50941"/>
                    <a:gd name="connsiteY12" fmla="*/ 9009 h 12948"/>
                    <a:gd name="connsiteX13" fmla="*/ 26720 w 50941"/>
                    <a:gd name="connsiteY13" fmla="*/ 9009 h 12948"/>
                    <a:gd name="connsiteX14" fmla="*/ 29723 w 50941"/>
                    <a:gd name="connsiteY14" fmla="*/ 8547 h 12948"/>
                    <a:gd name="connsiteX15" fmla="*/ 38655 w 50941"/>
                    <a:gd name="connsiteY15" fmla="*/ 5929 h 12948"/>
                    <a:gd name="connsiteX16" fmla="*/ 44584 w 50941"/>
                    <a:gd name="connsiteY16" fmla="*/ 3234 h 12948"/>
                    <a:gd name="connsiteX17" fmla="*/ 48897 w 50941"/>
                    <a:gd name="connsiteY17" fmla="*/ 693 h 12948"/>
                    <a:gd name="connsiteX18" fmla="*/ 50668 w 50941"/>
                    <a:gd name="connsiteY18" fmla="*/ 231 h 12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941" h="12948">
                      <a:moveTo>
                        <a:pt x="50745" y="0"/>
                      </a:moveTo>
                      <a:cubicBezTo>
                        <a:pt x="50745" y="0"/>
                        <a:pt x="51053" y="1848"/>
                        <a:pt x="50899" y="2079"/>
                      </a:cubicBezTo>
                      <a:cubicBezTo>
                        <a:pt x="48281" y="4081"/>
                        <a:pt x="45740" y="5775"/>
                        <a:pt x="43121" y="7161"/>
                      </a:cubicBezTo>
                      <a:cubicBezTo>
                        <a:pt x="41042" y="8239"/>
                        <a:pt x="38963" y="9009"/>
                        <a:pt x="36884" y="9779"/>
                      </a:cubicBezTo>
                      <a:cubicBezTo>
                        <a:pt x="32803" y="11165"/>
                        <a:pt x="28722" y="12012"/>
                        <a:pt x="24641" y="12320"/>
                      </a:cubicBezTo>
                      <a:cubicBezTo>
                        <a:pt x="19251" y="13244"/>
                        <a:pt x="13860" y="13091"/>
                        <a:pt x="8624" y="12244"/>
                      </a:cubicBezTo>
                      <a:cubicBezTo>
                        <a:pt x="8085" y="12089"/>
                        <a:pt x="7546" y="11550"/>
                        <a:pt x="7007" y="11396"/>
                      </a:cubicBezTo>
                      <a:cubicBezTo>
                        <a:pt x="6083" y="11012"/>
                        <a:pt x="5082" y="10550"/>
                        <a:pt x="4158" y="10010"/>
                      </a:cubicBezTo>
                      <a:cubicBezTo>
                        <a:pt x="2772" y="9240"/>
                        <a:pt x="1463" y="8316"/>
                        <a:pt x="0" y="7238"/>
                      </a:cubicBezTo>
                      <a:cubicBezTo>
                        <a:pt x="77" y="7238"/>
                        <a:pt x="924" y="5852"/>
                        <a:pt x="1001" y="5775"/>
                      </a:cubicBezTo>
                      <a:cubicBezTo>
                        <a:pt x="3311" y="6545"/>
                        <a:pt x="5621" y="7238"/>
                        <a:pt x="7854" y="7777"/>
                      </a:cubicBezTo>
                      <a:cubicBezTo>
                        <a:pt x="9625" y="8162"/>
                        <a:pt x="11319" y="8470"/>
                        <a:pt x="13013" y="8778"/>
                      </a:cubicBezTo>
                      <a:cubicBezTo>
                        <a:pt x="13475" y="8778"/>
                        <a:pt x="13937" y="8932"/>
                        <a:pt x="14400" y="9009"/>
                      </a:cubicBezTo>
                      <a:cubicBezTo>
                        <a:pt x="18558" y="9548"/>
                        <a:pt x="22639" y="9548"/>
                        <a:pt x="26720" y="9009"/>
                      </a:cubicBezTo>
                      <a:cubicBezTo>
                        <a:pt x="27721" y="8855"/>
                        <a:pt x="28722" y="8701"/>
                        <a:pt x="29723" y="8547"/>
                      </a:cubicBezTo>
                      <a:cubicBezTo>
                        <a:pt x="32726" y="7931"/>
                        <a:pt x="35652" y="7084"/>
                        <a:pt x="38655" y="5929"/>
                      </a:cubicBezTo>
                      <a:cubicBezTo>
                        <a:pt x="40580" y="5159"/>
                        <a:pt x="42582" y="4235"/>
                        <a:pt x="44584" y="3234"/>
                      </a:cubicBezTo>
                      <a:cubicBezTo>
                        <a:pt x="46048" y="2464"/>
                        <a:pt x="47434" y="1617"/>
                        <a:pt x="48897" y="693"/>
                      </a:cubicBezTo>
                      <a:cubicBezTo>
                        <a:pt x="49359" y="462"/>
                        <a:pt x="50206" y="462"/>
                        <a:pt x="50668" y="231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2" name="任意多边形: 形状 2341">
                  <a:extLst>
                    <a:ext uri="{FF2B5EF4-FFF2-40B4-BE49-F238E27FC236}">
                      <a16:creationId xmlns:a16="http://schemas.microsoft.com/office/drawing/2014/main" id="{D109123D-6B0E-A43D-EDF6-B749A15AE1F9}"/>
                    </a:ext>
                  </a:extLst>
                </p:cNvPr>
                <p:cNvSpPr/>
                <p:nvPr/>
              </p:nvSpPr>
              <p:spPr>
                <a:xfrm>
                  <a:off x="7386089" y="2659815"/>
                  <a:ext cx="50573" cy="13543"/>
                </a:xfrm>
                <a:custGeom>
                  <a:avLst/>
                  <a:gdLst>
                    <a:gd name="connsiteX0" fmla="*/ 50437 w 50573"/>
                    <a:gd name="connsiteY0" fmla="*/ 154 h 13543"/>
                    <a:gd name="connsiteX1" fmla="*/ 50437 w 50573"/>
                    <a:gd name="connsiteY1" fmla="*/ 2233 h 13543"/>
                    <a:gd name="connsiteX2" fmla="*/ 42582 w 50573"/>
                    <a:gd name="connsiteY2" fmla="*/ 7469 h 13543"/>
                    <a:gd name="connsiteX3" fmla="*/ 36345 w 50573"/>
                    <a:gd name="connsiteY3" fmla="*/ 10087 h 13543"/>
                    <a:gd name="connsiteX4" fmla="*/ 24179 w 50573"/>
                    <a:gd name="connsiteY4" fmla="*/ 12782 h 13543"/>
                    <a:gd name="connsiteX5" fmla="*/ 7931 w 50573"/>
                    <a:gd name="connsiteY5" fmla="*/ 12860 h 13543"/>
                    <a:gd name="connsiteX6" fmla="*/ 6391 w 50573"/>
                    <a:gd name="connsiteY6" fmla="*/ 11936 h 13543"/>
                    <a:gd name="connsiteX7" fmla="*/ 3773 w 50573"/>
                    <a:gd name="connsiteY7" fmla="*/ 10549 h 13543"/>
                    <a:gd name="connsiteX8" fmla="*/ 0 w 50573"/>
                    <a:gd name="connsiteY8" fmla="*/ 7854 h 13543"/>
                    <a:gd name="connsiteX9" fmla="*/ 1001 w 50573"/>
                    <a:gd name="connsiteY9" fmla="*/ 6468 h 13543"/>
                    <a:gd name="connsiteX10" fmla="*/ 7854 w 50573"/>
                    <a:gd name="connsiteY10" fmla="*/ 8316 h 13543"/>
                    <a:gd name="connsiteX11" fmla="*/ 13013 w 50573"/>
                    <a:gd name="connsiteY11" fmla="*/ 9163 h 13543"/>
                    <a:gd name="connsiteX12" fmla="*/ 14400 w 50573"/>
                    <a:gd name="connsiteY12" fmla="*/ 9317 h 13543"/>
                    <a:gd name="connsiteX13" fmla="*/ 26643 w 50573"/>
                    <a:gd name="connsiteY13" fmla="*/ 9086 h 13543"/>
                    <a:gd name="connsiteX14" fmla="*/ 29569 w 50573"/>
                    <a:gd name="connsiteY14" fmla="*/ 8547 h 13543"/>
                    <a:gd name="connsiteX15" fmla="*/ 38424 w 50573"/>
                    <a:gd name="connsiteY15" fmla="*/ 5775 h 13543"/>
                    <a:gd name="connsiteX16" fmla="*/ 44276 w 50573"/>
                    <a:gd name="connsiteY16" fmla="*/ 3003 h 13543"/>
                    <a:gd name="connsiteX17" fmla="*/ 48589 w 50573"/>
                    <a:gd name="connsiteY17" fmla="*/ 462 h 13543"/>
                    <a:gd name="connsiteX18" fmla="*/ 50360 w 50573"/>
                    <a:gd name="connsiteY18" fmla="*/ 0 h 13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573" h="13543">
                      <a:moveTo>
                        <a:pt x="50437" y="154"/>
                      </a:moveTo>
                      <a:cubicBezTo>
                        <a:pt x="50437" y="154"/>
                        <a:pt x="50745" y="2002"/>
                        <a:pt x="50437" y="2233"/>
                      </a:cubicBezTo>
                      <a:cubicBezTo>
                        <a:pt x="47819" y="4312"/>
                        <a:pt x="45201" y="6083"/>
                        <a:pt x="42582" y="7469"/>
                      </a:cubicBezTo>
                      <a:cubicBezTo>
                        <a:pt x="40503" y="8547"/>
                        <a:pt x="38424" y="9394"/>
                        <a:pt x="36345" y="10087"/>
                      </a:cubicBezTo>
                      <a:cubicBezTo>
                        <a:pt x="32264" y="11550"/>
                        <a:pt x="28260" y="12398"/>
                        <a:pt x="24179" y="12782"/>
                      </a:cubicBezTo>
                      <a:cubicBezTo>
                        <a:pt x="18635" y="13861"/>
                        <a:pt x="13167" y="13706"/>
                        <a:pt x="7931" y="12860"/>
                      </a:cubicBezTo>
                      <a:cubicBezTo>
                        <a:pt x="7392" y="12706"/>
                        <a:pt x="6853" y="12089"/>
                        <a:pt x="6391" y="11936"/>
                      </a:cubicBezTo>
                      <a:cubicBezTo>
                        <a:pt x="5544" y="11550"/>
                        <a:pt x="4620" y="11088"/>
                        <a:pt x="3773" y="10549"/>
                      </a:cubicBezTo>
                      <a:cubicBezTo>
                        <a:pt x="2541" y="9779"/>
                        <a:pt x="1309" y="8932"/>
                        <a:pt x="0" y="7854"/>
                      </a:cubicBezTo>
                      <a:cubicBezTo>
                        <a:pt x="154" y="7854"/>
                        <a:pt x="924" y="6468"/>
                        <a:pt x="1001" y="6468"/>
                      </a:cubicBezTo>
                      <a:cubicBezTo>
                        <a:pt x="3311" y="7238"/>
                        <a:pt x="5621" y="7854"/>
                        <a:pt x="7854" y="8316"/>
                      </a:cubicBezTo>
                      <a:cubicBezTo>
                        <a:pt x="9625" y="8701"/>
                        <a:pt x="11319" y="9009"/>
                        <a:pt x="13013" y="9163"/>
                      </a:cubicBezTo>
                      <a:cubicBezTo>
                        <a:pt x="13475" y="9163"/>
                        <a:pt x="13937" y="9317"/>
                        <a:pt x="14400" y="9317"/>
                      </a:cubicBezTo>
                      <a:cubicBezTo>
                        <a:pt x="18558" y="9779"/>
                        <a:pt x="22639" y="9702"/>
                        <a:pt x="26643" y="9086"/>
                      </a:cubicBezTo>
                      <a:cubicBezTo>
                        <a:pt x="27644" y="8932"/>
                        <a:pt x="28645" y="8778"/>
                        <a:pt x="29569" y="8547"/>
                      </a:cubicBezTo>
                      <a:cubicBezTo>
                        <a:pt x="32495" y="7931"/>
                        <a:pt x="35421" y="7007"/>
                        <a:pt x="38424" y="5775"/>
                      </a:cubicBezTo>
                      <a:cubicBezTo>
                        <a:pt x="40349" y="5005"/>
                        <a:pt x="42351" y="4081"/>
                        <a:pt x="44276" y="3003"/>
                      </a:cubicBezTo>
                      <a:cubicBezTo>
                        <a:pt x="45663" y="2233"/>
                        <a:pt x="47126" y="1386"/>
                        <a:pt x="48589" y="462"/>
                      </a:cubicBezTo>
                      <a:cubicBezTo>
                        <a:pt x="49051" y="231"/>
                        <a:pt x="49898" y="231"/>
                        <a:pt x="50360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3" name="任意多边形: 形状 2342">
                  <a:extLst>
                    <a:ext uri="{FF2B5EF4-FFF2-40B4-BE49-F238E27FC236}">
                      <a16:creationId xmlns:a16="http://schemas.microsoft.com/office/drawing/2014/main" id="{6A107518-F019-2D63-6E53-3212A634C740}"/>
                    </a:ext>
                  </a:extLst>
                </p:cNvPr>
                <p:cNvSpPr/>
                <p:nvPr/>
              </p:nvSpPr>
              <p:spPr>
                <a:xfrm>
                  <a:off x="7386397" y="2628860"/>
                  <a:ext cx="50308" cy="13968"/>
                </a:xfrm>
                <a:custGeom>
                  <a:avLst/>
                  <a:gdLst>
                    <a:gd name="connsiteX0" fmla="*/ 50206 w 50308"/>
                    <a:gd name="connsiteY0" fmla="*/ 0 h 13968"/>
                    <a:gd name="connsiteX1" fmla="*/ 50206 w 50308"/>
                    <a:gd name="connsiteY1" fmla="*/ 2156 h 13968"/>
                    <a:gd name="connsiteX2" fmla="*/ 42197 w 50308"/>
                    <a:gd name="connsiteY2" fmla="*/ 7623 h 13968"/>
                    <a:gd name="connsiteX3" fmla="*/ 36037 w 50308"/>
                    <a:gd name="connsiteY3" fmla="*/ 10318 h 13968"/>
                    <a:gd name="connsiteX4" fmla="*/ 23948 w 50308"/>
                    <a:gd name="connsiteY4" fmla="*/ 13090 h 13968"/>
                    <a:gd name="connsiteX5" fmla="*/ 7392 w 50308"/>
                    <a:gd name="connsiteY5" fmla="*/ 13398 h 13968"/>
                    <a:gd name="connsiteX6" fmla="*/ 5852 w 50308"/>
                    <a:gd name="connsiteY6" fmla="*/ 12474 h 13968"/>
                    <a:gd name="connsiteX7" fmla="*/ 3465 w 50308"/>
                    <a:gd name="connsiteY7" fmla="*/ 11088 h 13968"/>
                    <a:gd name="connsiteX8" fmla="*/ 0 w 50308"/>
                    <a:gd name="connsiteY8" fmla="*/ 8470 h 13968"/>
                    <a:gd name="connsiteX9" fmla="*/ 1078 w 50308"/>
                    <a:gd name="connsiteY9" fmla="*/ 7084 h 13968"/>
                    <a:gd name="connsiteX10" fmla="*/ 7931 w 50308"/>
                    <a:gd name="connsiteY10" fmla="*/ 8778 h 13968"/>
                    <a:gd name="connsiteX11" fmla="*/ 13090 w 50308"/>
                    <a:gd name="connsiteY11" fmla="*/ 9548 h 13968"/>
                    <a:gd name="connsiteX12" fmla="*/ 14476 w 50308"/>
                    <a:gd name="connsiteY12" fmla="*/ 9702 h 13968"/>
                    <a:gd name="connsiteX13" fmla="*/ 26643 w 50308"/>
                    <a:gd name="connsiteY13" fmla="*/ 9317 h 13968"/>
                    <a:gd name="connsiteX14" fmla="*/ 29569 w 50308"/>
                    <a:gd name="connsiteY14" fmla="*/ 8778 h 13968"/>
                    <a:gd name="connsiteX15" fmla="*/ 38347 w 50308"/>
                    <a:gd name="connsiteY15" fmla="*/ 5929 h 13968"/>
                    <a:gd name="connsiteX16" fmla="*/ 44122 w 50308"/>
                    <a:gd name="connsiteY16" fmla="*/ 3080 h 13968"/>
                    <a:gd name="connsiteX17" fmla="*/ 48358 w 50308"/>
                    <a:gd name="connsiteY17" fmla="*/ 462 h 13968"/>
                    <a:gd name="connsiteX18" fmla="*/ 50129 w 50308"/>
                    <a:gd name="connsiteY18" fmla="*/ 77 h 139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308" h="13968">
                      <a:moveTo>
                        <a:pt x="50206" y="0"/>
                      </a:moveTo>
                      <a:cubicBezTo>
                        <a:pt x="50206" y="0"/>
                        <a:pt x="50437" y="1848"/>
                        <a:pt x="50206" y="2156"/>
                      </a:cubicBezTo>
                      <a:cubicBezTo>
                        <a:pt x="47511" y="4312"/>
                        <a:pt x="44893" y="6160"/>
                        <a:pt x="42197" y="7623"/>
                      </a:cubicBezTo>
                      <a:cubicBezTo>
                        <a:pt x="40195" y="8701"/>
                        <a:pt x="38116" y="9548"/>
                        <a:pt x="36037" y="10318"/>
                      </a:cubicBezTo>
                      <a:cubicBezTo>
                        <a:pt x="32033" y="11781"/>
                        <a:pt x="28029" y="12705"/>
                        <a:pt x="23948" y="13090"/>
                      </a:cubicBezTo>
                      <a:cubicBezTo>
                        <a:pt x="18327" y="14246"/>
                        <a:pt x="12782" y="14168"/>
                        <a:pt x="7392" y="13398"/>
                      </a:cubicBezTo>
                      <a:cubicBezTo>
                        <a:pt x="6930" y="13244"/>
                        <a:pt x="6391" y="12628"/>
                        <a:pt x="5852" y="12474"/>
                      </a:cubicBezTo>
                      <a:cubicBezTo>
                        <a:pt x="5082" y="12089"/>
                        <a:pt x="4235" y="11627"/>
                        <a:pt x="3465" y="11088"/>
                      </a:cubicBezTo>
                      <a:cubicBezTo>
                        <a:pt x="2310" y="10318"/>
                        <a:pt x="1232" y="9471"/>
                        <a:pt x="0" y="8470"/>
                      </a:cubicBezTo>
                      <a:cubicBezTo>
                        <a:pt x="154" y="8470"/>
                        <a:pt x="924" y="7161"/>
                        <a:pt x="1078" y="7084"/>
                      </a:cubicBezTo>
                      <a:cubicBezTo>
                        <a:pt x="3388" y="7777"/>
                        <a:pt x="5698" y="8393"/>
                        <a:pt x="7931" y="8778"/>
                      </a:cubicBezTo>
                      <a:cubicBezTo>
                        <a:pt x="9625" y="9086"/>
                        <a:pt x="11396" y="9394"/>
                        <a:pt x="13090" y="9548"/>
                      </a:cubicBezTo>
                      <a:cubicBezTo>
                        <a:pt x="13552" y="9548"/>
                        <a:pt x="14014" y="9625"/>
                        <a:pt x="14476" y="9702"/>
                      </a:cubicBezTo>
                      <a:cubicBezTo>
                        <a:pt x="18635" y="10087"/>
                        <a:pt x="22639" y="10010"/>
                        <a:pt x="26643" y="9317"/>
                      </a:cubicBezTo>
                      <a:cubicBezTo>
                        <a:pt x="27644" y="9163"/>
                        <a:pt x="28568" y="8932"/>
                        <a:pt x="29569" y="8778"/>
                      </a:cubicBezTo>
                      <a:cubicBezTo>
                        <a:pt x="32495" y="8085"/>
                        <a:pt x="35421" y="7161"/>
                        <a:pt x="38347" y="5929"/>
                      </a:cubicBezTo>
                      <a:cubicBezTo>
                        <a:pt x="40272" y="5082"/>
                        <a:pt x="42197" y="4158"/>
                        <a:pt x="44122" y="3080"/>
                      </a:cubicBezTo>
                      <a:cubicBezTo>
                        <a:pt x="45508" y="2310"/>
                        <a:pt x="46972" y="1386"/>
                        <a:pt x="48358" y="462"/>
                      </a:cubicBezTo>
                      <a:cubicBezTo>
                        <a:pt x="48820" y="231"/>
                        <a:pt x="49667" y="308"/>
                        <a:pt x="50129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4" name="任意多边形: 形状 2343">
                  <a:extLst>
                    <a:ext uri="{FF2B5EF4-FFF2-40B4-BE49-F238E27FC236}">
                      <a16:creationId xmlns:a16="http://schemas.microsoft.com/office/drawing/2014/main" id="{6BF10739-1887-39DB-7143-A64D77F18C48}"/>
                    </a:ext>
                  </a:extLst>
                </p:cNvPr>
                <p:cNvSpPr/>
                <p:nvPr/>
              </p:nvSpPr>
              <p:spPr>
                <a:xfrm>
                  <a:off x="7386936" y="2597751"/>
                  <a:ext cx="49820" cy="14390"/>
                </a:xfrm>
                <a:custGeom>
                  <a:avLst/>
                  <a:gdLst>
                    <a:gd name="connsiteX0" fmla="*/ 49667 w 49820"/>
                    <a:gd name="connsiteY0" fmla="*/ 0 h 14390"/>
                    <a:gd name="connsiteX1" fmla="*/ 49590 w 49820"/>
                    <a:gd name="connsiteY1" fmla="*/ 2156 h 14390"/>
                    <a:gd name="connsiteX2" fmla="*/ 41504 w 49820"/>
                    <a:gd name="connsiteY2" fmla="*/ 7854 h 14390"/>
                    <a:gd name="connsiteX3" fmla="*/ 35421 w 49820"/>
                    <a:gd name="connsiteY3" fmla="*/ 10549 h 14390"/>
                    <a:gd name="connsiteX4" fmla="*/ 23486 w 49820"/>
                    <a:gd name="connsiteY4" fmla="*/ 13398 h 14390"/>
                    <a:gd name="connsiteX5" fmla="*/ 6699 w 49820"/>
                    <a:gd name="connsiteY5" fmla="*/ 13860 h 14390"/>
                    <a:gd name="connsiteX6" fmla="*/ 5236 w 49820"/>
                    <a:gd name="connsiteY6" fmla="*/ 12860 h 14390"/>
                    <a:gd name="connsiteX7" fmla="*/ 3080 w 49820"/>
                    <a:gd name="connsiteY7" fmla="*/ 11550 h 14390"/>
                    <a:gd name="connsiteX8" fmla="*/ 0 w 49820"/>
                    <a:gd name="connsiteY8" fmla="*/ 8932 h 14390"/>
                    <a:gd name="connsiteX9" fmla="*/ 1078 w 49820"/>
                    <a:gd name="connsiteY9" fmla="*/ 7623 h 14390"/>
                    <a:gd name="connsiteX10" fmla="*/ 7931 w 49820"/>
                    <a:gd name="connsiteY10" fmla="*/ 9240 h 14390"/>
                    <a:gd name="connsiteX11" fmla="*/ 13090 w 49820"/>
                    <a:gd name="connsiteY11" fmla="*/ 9933 h 14390"/>
                    <a:gd name="connsiteX12" fmla="*/ 14400 w 49820"/>
                    <a:gd name="connsiteY12" fmla="*/ 10087 h 14390"/>
                    <a:gd name="connsiteX13" fmla="*/ 26489 w 49820"/>
                    <a:gd name="connsiteY13" fmla="*/ 9471 h 14390"/>
                    <a:gd name="connsiteX14" fmla="*/ 29415 w 49820"/>
                    <a:gd name="connsiteY14" fmla="*/ 8855 h 14390"/>
                    <a:gd name="connsiteX15" fmla="*/ 38116 w 49820"/>
                    <a:gd name="connsiteY15" fmla="*/ 5852 h 14390"/>
                    <a:gd name="connsiteX16" fmla="*/ 43814 w 49820"/>
                    <a:gd name="connsiteY16" fmla="*/ 2926 h 14390"/>
                    <a:gd name="connsiteX17" fmla="*/ 48050 w 49820"/>
                    <a:gd name="connsiteY17" fmla="*/ 308 h 14390"/>
                    <a:gd name="connsiteX18" fmla="*/ 49821 w 49820"/>
                    <a:gd name="connsiteY18" fmla="*/ 0 h 14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820" h="14390">
                      <a:moveTo>
                        <a:pt x="49667" y="0"/>
                      </a:moveTo>
                      <a:cubicBezTo>
                        <a:pt x="49667" y="0"/>
                        <a:pt x="49821" y="1848"/>
                        <a:pt x="49590" y="2156"/>
                      </a:cubicBezTo>
                      <a:cubicBezTo>
                        <a:pt x="46895" y="4389"/>
                        <a:pt x="44199" y="6314"/>
                        <a:pt x="41504" y="7854"/>
                      </a:cubicBezTo>
                      <a:cubicBezTo>
                        <a:pt x="39502" y="8932"/>
                        <a:pt x="37423" y="9779"/>
                        <a:pt x="35421" y="10549"/>
                      </a:cubicBezTo>
                      <a:cubicBezTo>
                        <a:pt x="31417" y="12013"/>
                        <a:pt x="27413" y="12936"/>
                        <a:pt x="23486" y="13398"/>
                      </a:cubicBezTo>
                      <a:cubicBezTo>
                        <a:pt x="17711" y="14631"/>
                        <a:pt x="12089" y="14631"/>
                        <a:pt x="6699" y="13860"/>
                      </a:cubicBezTo>
                      <a:cubicBezTo>
                        <a:pt x="6237" y="13707"/>
                        <a:pt x="5698" y="13013"/>
                        <a:pt x="5236" y="12860"/>
                      </a:cubicBezTo>
                      <a:cubicBezTo>
                        <a:pt x="4543" y="12474"/>
                        <a:pt x="3773" y="12013"/>
                        <a:pt x="3080" y="11550"/>
                      </a:cubicBezTo>
                      <a:cubicBezTo>
                        <a:pt x="2079" y="10857"/>
                        <a:pt x="1078" y="10010"/>
                        <a:pt x="0" y="8932"/>
                      </a:cubicBezTo>
                      <a:cubicBezTo>
                        <a:pt x="154" y="8932"/>
                        <a:pt x="924" y="7623"/>
                        <a:pt x="1078" y="7623"/>
                      </a:cubicBezTo>
                      <a:cubicBezTo>
                        <a:pt x="3388" y="8316"/>
                        <a:pt x="5698" y="8855"/>
                        <a:pt x="7931" y="9240"/>
                      </a:cubicBezTo>
                      <a:cubicBezTo>
                        <a:pt x="9625" y="9548"/>
                        <a:pt x="11396" y="9779"/>
                        <a:pt x="13090" y="9933"/>
                      </a:cubicBezTo>
                      <a:cubicBezTo>
                        <a:pt x="13552" y="9933"/>
                        <a:pt x="14014" y="10010"/>
                        <a:pt x="14400" y="10087"/>
                      </a:cubicBezTo>
                      <a:cubicBezTo>
                        <a:pt x="18481" y="10395"/>
                        <a:pt x="22485" y="10241"/>
                        <a:pt x="26489" y="9471"/>
                      </a:cubicBezTo>
                      <a:cubicBezTo>
                        <a:pt x="27490" y="9317"/>
                        <a:pt x="28414" y="9086"/>
                        <a:pt x="29415" y="8855"/>
                      </a:cubicBezTo>
                      <a:cubicBezTo>
                        <a:pt x="32264" y="8162"/>
                        <a:pt x="35190" y="7161"/>
                        <a:pt x="38116" y="5852"/>
                      </a:cubicBezTo>
                      <a:cubicBezTo>
                        <a:pt x="40041" y="5005"/>
                        <a:pt x="41889" y="4081"/>
                        <a:pt x="43814" y="2926"/>
                      </a:cubicBezTo>
                      <a:cubicBezTo>
                        <a:pt x="45201" y="2156"/>
                        <a:pt x="46587" y="1232"/>
                        <a:pt x="48050" y="308"/>
                      </a:cubicBezTo>
                      <a:cubicBezTo>
                        <a:pt x="48512" y="77"/>
                        <a:pt x="49359" y="231"/>
                        <a:pt x="49821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5" name="任意多边形: 形状 2344">
                  <a:extLst>
                    <a:ext uri="{FF2B5EF4-FFF2-40B4-BE49-F238E27FC236}">
                      <a16:creationId xmlns:a16="http://schemas.microsoft.com/office/drawing/2014/main" id="{AC0D91EA-813E-2CED-142E-31AF040808C3}"/>
                    </a:ext>
                  </a:extLst>
                </p:cNvPr>
                <p:cNvSpPr/>
                <p:nvPr/>
              </p:nvSpPr>
              <p:spPr>
                <a:xfrm>
                  <a:off x="7387244" y="2566642"/>
                  <a:ext cx="49512" cy="14931"/>
                </a:xfrm>
                <a:custGeom>
                  <a:avLst/>
                  <a:gdLst>
                    <a:gd name="connsiteX0" fmla="*/ 49436 w 49512"/>
                    <a:gd name="connsiteY0" fmla="*/ 0 h 14931"/>
                    <a:gd name="connsiteX1" fmla="*/ 49282 w 49512"/>
                    <a:gd name="connsiteY1" fmla="*/ 2233 h 14931"/>
                    <a:gd name="connsiteX2" fmla="*/ 41042 w 49512"/>
                    <a:gd name="connsiteY2" fmla="*/ 8162 h 14931"/>
                    <a:gd name="connsiteX3" fmla="*/ 34959 w 49512"/>
                    <a:gd name="connsiteY3" fmla="*/ 10857 h 14931"/>
                    <a:gd name="connsiteX4" fmla="*/ 23101 w 49512"/>
                    <a:gd name="connsiteY4" fmla="*/ 13783 h 14931"/>
                    <a:gd name="connsiteX5" fmla="*/ 6006 w 49512"/>
                    <a:gd name="connsiteY5" fmla="*/ 14477 h 14931"/>
                    <a:gd name="connsiteX6" fmla="*/ 4620 w 49512"/>
                    <a:gd name="connsiteY6" fmla="*/ 13475 h 14931"/>
                    <a:gd name="connsiteX7" fmla="*/ 2695 w 49512"/>
                    <a:gd name="connsiteY7" fmla="*/ 12166 h 14931"/>
                    <a:gd name="connsiteX8" fmla="*/ 0 w 49512"/>
                    <a:gd name="connsiteY8" fmla="*/ 9625 h 14931"/>
                    <a:gd name="connsiteX9" fmla="*/ 1078 w 49512"/>
                    <a:gd name="connsiteY9" fmla="*/ 8316 h 14931"/>
                    <a:gd name="connsiteX10" fmla="*/ 7931 w 49512"/>
                    <a:gd name="connsiteY10" fmla="*/ 9779 h 14931"/>
                    <a:gd name="connsiteX11" fmla="*/ 13013 w 49512"/>
                    <a:gd name="connsiteY11" fmla="*/ 10395 h 14931"/>
                    <a:gd name="connsiteX12" fmla="*/ 14322 w 49512"/>
                    <a:gd name="connsiteY12" fmla="*/ 10472 h 14931"/>
                    <a:gd name="connsiteX13" fmla="*/ 26335 w 49512"/>
                    <a:gd name="connsiteY13" fmla="*/ 9702 h 14931"/>
                    <a:gd name="connsiteX14" fmla="*/ 29261 w 49512"/>
                    <a:gd name="connsiteY14" fmla="*/ 9009 h 14931"/>
                    <a:gd name="connsiteX15" fmla="*/ 37885 w 49512"/>
                    <a:gd name="connsiteY15" fmla="*/ 5929 h 14931"/>
                    <a:gd name="connsiteX16" fmla="*/ 43583 w 49512"/>
                    <a:gd name="connsiteY16" fmla="*/ 3003 h 14931"/>
                    <a:gd name="connsiteX17" fmla="*/ 47742 w 49512"/>
                    <a:gd name="connsiteY17" fmla="*/ 308 h 14931"/>
                    <a:gd name="connsiteX18" fmla="*/ 49513 w 49512"/>
                    <a:gd name="connsiteY18" fmla="*/ 0 h 14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512" h="14931">
                      <a:moveTo>
                        <a:pt x="49436" y="0"/>
                      </a:moveTo>
                      <a:cubicBezTo>
                        <a:pt x="49436" y="0"/>
                        <a:pt x="49513" y="1848"/>
                        <a:pt x="49282" y="2233"/>
                      </a:cubicBezTo>
                      <a:cubicBezTo>
                        <a:pt x="46510" y="4543"/>
                        <a:pt x="43814" y="6622"/>
                        <a:pt x="41042" y="8162"/>
                      </a:cubicBezTo>
                      <a:cubicBezTo>
                        <a:pt x="39040" y="9240"/>
                        <a:pt x="36961" y="10087"/>
                        <a:pt x="34959" y="10857"/>
                      </a:cubicBezTo>
                      <a:cubicBezTo>
                        <a:pt x="30955" y="12397"/>
                        <a:pt x="27028" y="13321"/>
                        <a:pt x="23101" y="13783"/>
                      </a:cubicBezTo>
                      <a:cubicBezTo>
                        <a:pt x="17249" y="15170"/>
                        <a:pt x="11473" y="15170"/>
                        <a:pt x="6006" y="14477"/>
                      </a:cubicBezTo>
                      <a:cubicBezTo>
                        <a:pt x="5544" y="14322"/>
                        <a:pt x="5082" y="13629"/>
                        <a:pt x="4620" y="13475"/>
                      </a:cubicBezTo>
                      <a:cubicBezTo>
                        <a:pt x="4004" y="13090"/>
                        <a:pt x="3311" y="12705"/>
                        <a:pt x="2695" y="12166"/>
                      </a:cubicBezTo>
                      <a:cubicBezTo>
                        <a:pt x="1771" y="11473"/>
                        <a:pt x="847" y="10626"/>
                        <a:pt x="0" y="9625"/>
                      </a:cubicBezTo>
                      <a:cubicBezTo>
                        <a:pt x="154" y="9625"/>
                        <a:pt x="924" y="8393"/>
                        <a:pt x="1078" y="8316"/>
                      </a:cubicBezTo>
                      <a:cubicBezTo>
                        <a:pt x="3388" y="8932"/>
                        <a:pt x="5621" y="9471"/>
                        <a:pt x="7931" y="9779"/>
                      </a:cubicBezTo>
                      <a:cubicBezTo>
                        <a:pt x="9625" y="10087"/>
                        <a:pt x="11319" y="10241"/>
                        <a:pt x="13013" y="10395"/>
                      </a:cubicBezTo>
                      <a:cubicBezTo>
                        <a:pt x="13475" y="10395"/>
                        <a:pt x="13937" y="10395"/>
                        <a:pt x="14322" y="10472"/>
                      </a:cubicBezTo>
                      <a:cubicBezTo>
                        <a:pt x="18404" y="10703"/>
                        <a:pt x="22408" y="10472"/>
                        <a:pt x="26335" y="9702"/>
                      </a:cubicBezTo>
                      <a:cubicBezTo>
                        <a:pt x="27336" y="9471"/>
                        <a:pt x="28260" y="9317"/>
                        <a:pt x="29261" y="9009"/>
                      </a:cubicBezTo>
                      <a:cubicBezTo>
                        <a:pt x="32110" y="8239"/>
                        <a:pt x="34959" y="7238"/>
                        <a:pt x="37885" y="5929"/>
                      </a:cubicBezTo>
                      <a:cubicBezTo>
                        <a:pt x="39733" y="5082"/>
                        <a:pt x="41658" y="4081"/>
                        <a:pt x="43583" y="3003"/>
                      </a:cubicBezTo>
                      <a:cubicBezTo>
                        <a:pt x="44969" y="2156"/>
                        <a:pt x="46356" y="1309"/>
                        <a:pt x="47742" y="308"/>
                      </a:cubicBezTo>
                      <a:cubicBezTo>
                        <a:pt x="48204" y="77"/>
                        <a:pt x="49051" y="308"/>
                        <a:pt x="4951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6" name="任意多边形: 形状 2345">
                  <a:extLst>
                    <a:ext uri="{FF2B5EF4-FFF2-40B4-BE49-F238E27FC236}">
                      <a16:creationId xmlns:a16="http://schemas.microsoft.com/office/drawing/2014/main" id="{329244DC-919E-73F4-CFCD-A22A99BDEF9A}"/>
                    </a:ext>
                  </a:extLst>
                </p:cNvPr>
                <p:cNvSpPr/>
                <p:nvPr/>
              </p:nvSpPr>
              <p:spPr>
                <a:xfrm>
                  <a:off x="7387475" y="2535533"/>
                  <a:ext cx="49204" cy="15327"/>
                </a:xfrm>
                <a:custGeom>
                  <a:avLst/>
                  <a:gdLst>
                    <a:gd name="connsiteX0" fmla="*/ 49205 w 49204"/>
                    <a:gd name="connsiteY0" fmla="*/ 0 h 15327"/>
                    <a:gd name="connsiteX1" fmla="*/ 48974 w 49204"/>
                    <a:gd name="connsiteY1" fmla="*/ 2233 h 15327"/>
                    <a:gd name="connsiteX2" fmla="*/ 40657 w 49204"/>
                    <a:gd name="connsiteY2" fmla="*/ 8316 h 15327"/>
                    <a:gd name="connsiteX3" fmla="*/ 34651 w 49204"/>
                    <a:gd name="connsiteY3" fmla="*/ 11088 h 15327"/>
                    <a:gd name="connsiteX4" fmla="*/ 22870 w 49204"/>
                    <a:gd name="connsiteY4" fmla="*/ 14091 h 15327"/>
                    <a:gd name="connsiteX5" fmla="*/ 5467 w 49204"/>
                    <a:gd name="connsiteY5" fmla="*/ 14938 h 15327"/>
                    <a:gd name="connsiteX6" fmla="*/ 4081 w 49204"/>
                    <a:gd name="connsiteY6" fmla="*/ 13937 h 15327"/>
                    <a:gd name="connsiteX7" fmla="*/ 2387 w 49204"/>
                    <a:gd name="connsiteY7" fmla="*/ 12705 h 15327"/>
                    <a:gd name="connsiteX8" fmla="*/ 0 w 49204"/>
                    <a:gd name="connsiteY8" fmla="*/ 10241 h 15327"/>
                    <a:gd name="connsiteX9" fmla="*/ 1078 w 49204"/>
                    <a:gd name="connsiteY9" fmla="*/ 9009 h 15327"/>
                    <a:gd name="connsiteX10" fmla="*/ 7931 w 49204"/>
                    <a:gd name="connsiteY10" fmla="*/ 10395 h 15327"/>
                    <a:gd name="connsiteX11" fmla="*/ 13013 w 49204"/>
                    <a:gd name="connsiteY11" fmla="*/ 10934 h 15327"/>
                    <a:gd name="connsiteX12" fmla="*/ 14322 w 49204"/>
                    <a:gd name="connsiteY12" fmla="*/ 11011 h 15327"/>
                    <a:gd name="connsiteX13" fmla="*/ 26258 w 49204"/>
                    <a:gd name="connsiteY13" fmla="*/ 10010 h 15327"/>
                    <a:gd name="connsiteX14" fmla="*/ 29107 w 49204"/>
                    <a:gd name="connsiteY14" fmla="*/ 9317 h 15327"/>
                    <a:gd name="connsiteX15" fmla="*/ 37654 w 49204"/>
                    <a:gd name="connsiteY15" fmla="*/ 6160 h 15327"/>
                    <a:gd name="connsiteX16" fmla="*/ 43275 w 49204"/>
                    <a:gd name="connsiteY16" fmla="*/ 3157 h 15327"/>
                    <a:gd name="connsiteX17" fmla="*/ 47434 w 49204"/>
                    <a:gd name="connsiteY17" fmla="*/ 462 h 15327"/>
                    <a:gd name="connsiteX18" fmla="*/ 49205 w 49204"/>
                    <a:gd name="connsiteY18" fmla="*/ 231 h 15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204" h="15327">
                      <a:moveTo>
                        <a:pt x="49205" y="0"/>
                      </a:moveTo>
                      <a:cubicBezTo>
                        <a:pt x="48897" y="385"/>
                        <a:pt x="49205" y="1925"/>
                        <a:pt x="48974" y="2233"/>
                      </a:cubicBezTo>
                      <a:cubicBezTo>
                        <a:pt x="46202" y="4620"/>
                        <a:pt x="43506" y="6776"/>
                        <a:pt x="40657" y="8316"/>
                      </a:cubicBezTo>
                      <a:cubicBezTo>
                        <a:pt x="38655" y="9471"/>
                        <a:pt x="36653" y="10318"/>
                        <a:pt x="34651" y="11088"/>
                      </a:cubicBezTo>
                      <a:cubicBezTo>
                        <a:pt x="30724" y="12628"/>
                        <a:pt x="26797" y="13629"/>
                        <a:pt x="22870" y="14091"/>
                      </a:cubicBezTo>
                      <a:cubicBezTo>
                        <a:pt x="16864" y="15554"/>
                        <a:pt x="11011" y="15554"/>
                        <a:pt x="5467" y="14938"/>
                      </a:cubicBezTo>
                      <a:cubicBezTo>
                        <a:pt x="5005" y="14784"/>
                        <a:pt x="4543" y="14014"/>
                        <a:pt x="4081" y="13937"/>
                      </a:cubicBezTo>
                      <a:cubicBezTo>
                        <a:pt x="3542" y="13552"/>
                        <a:pt x="2926" y="13167"/>
                        <a:pt x="2387" y="12705"/>
                      </a:cubicBezTo>
                      <a:cubicBezTo>
                        <a:pt x="1617" y="12012"/>
                        <a:pt x="770" y="11165"/>
                        <a:pt x="0" y="10241"/>
                      </a:cubicBezTo>
                      <a:cubicBezTo>
                        <a:pt x="154" y="10241"/>
                        <a:pt x="924" y="9009"/>
                        <a:pt x="1078" y="9009"/>
                      </a:cubicBezTo>
                      <a:cubicBezTo>
                        <a:pt x="3388" y="9625"/>
                        <a:pt x="5621" y="10010"/>
                        <a:pt x="7931" y="10395"/>
                      </a:cubicBezTo>
                      <a:cubicBezTo>
                        <a:pt x="9625" y="10626"/>
                        <a:pt x="11319" y="10780"/>
                        <a:pt x="13013" y="10934"/>
                      </a:cubicBezTo>
                      <a:cubicBezTo>
                        <a:pt x="13475" y="10934"/>
                        <a:pt x="13860" y="10934"/>
                        <a:pt x="14322" y="11011"/>
                      </a:cubicBezTo>
                      <a:cubicBezTo>
                        <a:pt x="18327" y="11242"/>
                        <a:pt x="22331" y="10857"/>
                        <a:pt x="26258" y="10010"/>
                      </a:cubicBezTo>
                      <a:cubicBezTo>
                        <a:pt x="27182" y="9779"/>
                        <a:pt x="28183" y="9548"/>
                        <a:pt x="29107" y="9317"/>
                      </a:cubicBezTo>
                      <a:cubicBezTo>
                        <a:pt x="31956" y="8547"/>
                        <a:pt x="34805" y="7469"/>
                        <a:pt x="37654" y="6160"/>
                      </a:cubicBezTo>
                      <a:cubicBezTo>
                        <a:pt x="39502" y="5313"/>
                        <a:pt x="41350" y="4312"/>
                        <a:pt x="43275" y="3157"/>
                      </a:cubicBezTo>
                      <a:cubicBezTo>
                        <a:pt x="44662" y="2310"/>
                        <a:pt x="46048" y="1386"/>
                        <a:pt x="47434" y="462"/>
                      </a:cubicBezTo>
                      <a:cubicBezTo>
                        <a:pt x="47819" y="231"/>
                        <a:pt x="48820" y="462"/>
                        <a:pt x="49205" y="231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7" name="任意多边形: 形状 2346">
                  <a:extLst>
                    <a:ext uri="{FF2B5EF4-FFF2-40B4-BE49-F238E27FC236}">
                      <a16:creationId xmlns:a16="http://schemas.microsoft.com/office/drawing/2014/main" id="{DEA616BD-40BE-FCAD-717A-4B31FBB936BE}"/>
                    </a:ext>
                  </a:extLst>
                </p:cNvPr>
                <p:cNvSpPr/>
                <p:nvPr/>
              </p:nvSpPr>
              <p:spPr>
                <a:xfrm>
                  <a:off x="7387860" y="2504424"/>
                  <a:ext cx="48896" cy="15857"/>
                </a:xfrm>
                <a:custGeom>
                  <a:avLst/>
                  <a:gdLst>
                    <a:gd name="connsiteX0" fmla="*/ 48820 w 48896"/>
                    <a:gd name="connsiteY0" fmla="*/ 0 h 15857"/>
                    <a:gd name="connsiteX1" fmla="*/ 48435 w 48896"/>
                    <a:gd name="connsiteY1" fmla="*/ 2310 h 15857"/>
                    <a:gd name="connsiteX2" fmla="*/ 40041 w 48896"/>
                    <a:gd name="connsiteY2" fmla="*/ 8624 h 15857"/>
                    <a:gd name="connsiteX3" fmla="*/ 34035 w 48896"/>
                    <a:gd name="connsiteY3" fmla="*/ 11396 h 15857"/>
                    <a:gd name="connsiteX4" fmla="*/ 22408 w 48896"/>
                    <a:gd name="connsiteY4" fmla="*/ 14477 h 15857"/>
                    <a:gd name="connsiteX5" fmla="*/ 4774 w 48896"/>
                    <a:gd name="connsiteY5" fmla="*/ 15555 h 15857"/>
                    <a:gd name="connsiteX6" fmla="*/ 3465 w 48896"/>
                    <a:gd name="connsiteY6" fmla="*/ 14477 h 15857"/>
                    <a:gd name="connsiteX7" fmla="*/ 2002 w 48896"/>
                    <a:gd name="connsiteY7" fmla="*/ 13244 h 15857"/>
                    <a:gd name="connsiteX8" fmla="*/ 0 w 48896"/>
                    <a:gd name="connsiteY8" fmla="*/ 10780 h 15857"/>
                    <a:gd name="connsiteX9" fmla="*/ 1155 w 48896"/>
                    <a:gd name="connsiteY9" fmla="*/ 9548 h 15857"/>
                    <a:gd name="connsiteX10" fmla="*/ 7931 w 48896"/>
                    <a:gd name="connsiteY10" fmla="*/ 10780 h 15857"/>
                    <a:gd name="connsiteX11" fmla="*/ 13013 w 48896"/>
                    <a:gd name="connsiteY11" fmla="*/ 11242 h 15857"/>
                    <a:gd name="connsiteX12" fmla="*/ 14322 w 48896"/>
                    <a:gd name="connsiteY12" fmla="*/ 11242 h 15857"/>
                    <a:gd name="connsiteX13" fmla="*/ 26181 w 48896"/>
                    <a:gd name="connsiteY13" fmla="*/ 10087 h 15857"/>
                    <a:gd name="connsiteX14" fmla="*/ 29030 w 48896"/>
                    <a:gd name="connsiteY14" fmla="*/ 9317 h 15857"/>
                    <a:gd name="connsiteX15" fmla="*/ 37500 w 48896"/>
                    <a:gd name="connsiteY15" fmla="*/ 6006 h 15857"/>
                    <a:gd name="connsiteX16" fmla="*/ 43044 w 48896"/>
                    <a:gd name="connsiteY16" fmla="*/ 2926 h 15857"/>
                    <a:gd name="connsiteX17" fmla="*/ 47126 w 48896"/>
                    <a:gd name="connsiteY17" fmla="*/ 154 h 15857"/>
                    <a:gd name="connsiteX18" fmla="*/ 48897 w 48896"/>
                    <a:gd name="connsiteY18" fmla="*/ 0 h 15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896" h="15857">
                      <a:moveTo>
                        <a:pt x="48820" y="0"/>
                      </a:moveTo>
                      <a:cubicBezTo>
                        <a:pt x="48512" y="385"/>
                        <a:pt x="48820" y="1925"/>
                        <a:pt x="48435" y="2310"/>
                      </a:cubicBezTo>
                      <a:cubicBezTo>
                        <a:pt x="45586" y="4774"/>
                        <a:pt x="42890" y="7007"/>
                        <a:pt x="40041" y="8624"/>
                      </a:cubicBezTo>
                      <a:cubicBezTo>
                        <a:pt x="38039" y="9779"/>
                        <a:pt x="36037" y="10626"/>
                        <a:pt x="34035" y="11396"/>
                      </a:cubicBezTo>
                      <a:cubicBezTo>
                        <a:pt x="30108" y="12936"/>
                        <a:pt x="26258" y="13937"/>
                        <a:pt x="22408" y="14477"/>
                      </a:cubicBezTo>
                      <a:cubicBezTo>
                        <a:pt x="16325" y="16017"/>
                        <a:pt x="10395" y="16094"/>
                        <a:pt x="4774" y="15555"/>
                      </a:cubicBezTo>
                      <a:cubicBezTo>
                        <a:pt x="4312" y="15478"/>
                        <a:pt x="3850" y="14631"/>
                        <a:pt x="3465" y="14477"/>
                      </a:cubicBezTo>
                      <a:cubicBezTo>
                        <a:pt x="3003" y="14168"/>
                        <a:pt x="2464" y="13706"/>
                        <a:pt x="2002" y="13244"/>
                      </a:cubicBezTo>
                      <a:cubicBezTo>
                        <a:pt x="1309" y="12551"/>
                        <a:pt x="616" y="11781"/>
                        <a:pt x="0" y="10780"/>
                      </a:cubicBezTo>
                      <a:cubicBezTo>
                        <a:pt x="154" y="10780"/>
                        <a:pt x="924" y="9625"/>
                        <a:pt x="1155" y="9548"/>
                      </a:cubicBezTo>
                      <a:cubicBezTo>
                        <a:pt x="3465" y="10087"/>
                        <a:pt x="5698" y="10472"/>
                        <a:pt x="7931" y="10780"/>
                      </a:cubicBezTo>
                      <a:cubicBezTo>
                        <a:pt x="9625" y="11011"/>
                        <a:pt x="11319" y="11165"/>
                        <a:pt x="13013" y="11242"/>
                      </a:cubicBezTo>
                      <a:cubicBezTo>
                        <a:pt x="13475" y="11242"/>
                        <a:pt x="13860" y="11242"/>
                        <a:pt x="14322" y="11242"/>
                      </a:cubicBezTo>
                      <a:cubicBezTo>
                        <a:pt x="18327" y="11396"/>
                        <a:pt x="22254" y="11011"/>
                        <a:pt x="26181" y="10087"/>
                      </a:cubicBezTo>
                      <a:cubicBezTo>
                        <a:pt x="27105" y="9856"/>
                        <a:pt x="28106" y="9625"/>
                        <a:pt x="29030" y="9317"/>
                      </a:cubicBezTo>
                      <a:cubicBezTo>
                        <a:pt x="31802" y="8470"/>
                        <a:pt x="34651" y="7392"/>
                        <a:pt x="37500" y="6006"/>
                      </a:cubicBezTo>
                      <a:cubicBezTo>
                        <a:pt x="39348" y="5082"/>
                        <a:pt x="41196" y="4081"/>
                        <a:pt x="43044" y="2926"/>
                      </a:cubicBezTo>
                      <a:cubicBezTo>
                        <a:pt x="44430" y="2079"/>
                        <a:pt x="45739" y="1155"/>
                        <a:pt x="47126" y="154"/>
                      </a:cubicBezTo>
                      <a:cubicBezTo>
                        <a:pt x="47511" y="-77"/>
                        <a:pt x="48512" y="154"/>
                        <a:pt x="4889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8" name="任意多边形: 形状 2347">
                  <a:extLst>
                    <a:ext uri="{FF2B5EF4-FFF2-40B4-BE49-F238E27FC236}">
                      <a16:creationId xmlns:a16="http://schemas.microsoft.com/office/drawing/2014/main" id="{23602180-8542-ECC8-4BC8-8E5BAC974DD8}"/>
                    </a:ext>
                  </a:extLst>
                </p:cNvPr>
                <p:cNvSpPr/>
                <p:nvPr/>
              </p:nvSpPr>
              <p:spPr>
                <a:xfrm>
                  <a:off x="7388091" y="2473161"/>
                  <a:ext cx="48665" cy="16544"/>
                </a:xfrm>
                <a:custGeom>
                  <a:avLst/>
                  <a:gdLst>
                    <a:gd name="connsiteX0" fmla="*/ 48666 w 48665"/>
                    <a:gd name="connsiteY0" fmla="*/ 154 h 16544"/>
                    <a:gd name="connsiteX1" fmla="*/ 48204 w 48665"/>
                    <a:gd name="connsiteY1" fmla="*/ 2464 h 16544"/>
                    <a:gd name="connsiteX2" fmla="*/ 39656 w 48665"/>
                    <a:gd name="connsiteY2" fmla="*/ 9009 h 16544"/>
                    <a:gd name="connsiteX3" fmla="*/ 33727 w 48665"/>
                    <a:gd name="connsiteY3" fmla="*/ 11858 h 16544"/>
                    <a:gd name="connsiteX4" fmla="*/ 22177 w 48665"/>
                    <a:gd name="connsiteY4" fmla="*/ 15015 h 16544"/>
                    <a:gd name="connsiteX5" fmla="*/ 4235 w 48665"/>
                    <a:gd name="connsiteY5" fmla="*/ 16248 h 16544"/>
                    <a:gd name="connsiteX6" fmla="*/ 2926 w 48665"/>
                    <a:gd name="connsiteY6" fmla="*/ 15170 h 16544"/>
                    <a:gd name="connsiteX7" fmla="*/ 1694 w 48665"/>
                    <a:gd name="connsiteY7" fmla="*/ 13937 h 16544"/>
                    <a:gd name="connsiteX8" fmla="*/ 0 w 48665"/>
                    <a:gd name="connsiteY8" fmla="*/ 11550 h 16544"/>
                    <a:gd name="connsiteX9" fmla="*/ 1155 w 48665"/>
                    <a:gd name="connsiteY9" fmla="*/ 10318 h 16544"/>
                    <a:gd name="connsiteX10" fmla="*/ 7931 w 48665"/>
                    <a:gd name="connsiteY10" fmla="*/ 11396 h 16544"/>
                    <a:gd name="connsiteX11" fmla="*/ 13013 w 48665"/>
                    <a:gd name="connsiteY11" fmla="*/ 11704 h 16544"/>
                    <a:gd name="connsiteX12" fmla="*/ 14322 w 48665"/>
                    <a:gd name="connsiteY12" fmla="*/ 11704 h 16544"/>
                    <a:gd name="connsiteX13" fmla="*/ 26104 w 48665"/>
                    <a:gd name="connsiteY13" fmla="*/ 10318 h 16544"/>
                    <a:gd name="connsiteX14" fmla="*/ 28953 w 48665"/>
                    <a:gd name="connsiteY14" fmla="*/ 9548 h 16544"/>
                    <a:gd name="connsiteX15" fmla="*/ 37346 w 48665"/>
                    <a:gd name="connsiteY15" fmla="*/ 6160 h 16544"/>
                    <a:gd name="connsiteX16" fmla="*/ 42813 w 48665"/>
                    <a:gd name="connsiteY16" fmla="*/ 3003 h 16544"/>
                    <a:gd name="connsiteX17" fmla="*/ 46818 w 48665"/>
                    <a:gd name="connsiteY17" fmla="*/ 154 h 16544"/>
                    <a:gd name="connsiteX18" fmla="*/ 48589 w 48665"/>
                    <a:gd name="connsiteY18" fmla="*/ 0 h 16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665" h="16544">
                      <a:moveTo>
                        <a:pt x="48666" y="154"/>
                      </a:moveTo>
                      <a:cubicBezTo>
                        <a:pt x="48358" y="616"/>
                        <a:pt x="48589" y="2079"/>
                        <a:pt x="48204" y="2464"/>
                      </a:cubicBezTo>
                      <a:cubicBezTo>
                        <a:pt x="45355" y="5005"/>
                        <a:pt x="42582" y="7315"/>
                        <a:pt x="39656" y="9009"/>
                      </a:cubicBezTo>
                      <a:cubicBezTo>
                        <a:pt x="37731" y="10164"/>
                        <a:pt x="35729" y="11011"/>
                        <a:pt x="33727" y="11858"/>
                      </a:cubicBezTo>
                      <a:cubicBezTo>
                        <a:pt x="29877" y="13398"/>
                        <a:pt x="26027" y="14477"/>
                        <a:pt x="22177" y="15015"/>
                      </a:cubicBezTo>
                      <a:cubicBezTo>
                        <a:pt x="16016" y="16710"/>
                        <a:pt x="9933" y="16787"/>
                        <a:pt x="4235" y="16248"/>
                      </a:cubicBezTo>
                      <a:cubicBezTo>
                        <a:pt x="3850" y="16171"/>
                        <a:pt x="3388" y="15246"/>
                        <a:pt x="2926" y="15170"/>
                      </a:cubicBezTo>
                      <a:cubicBezTo>
                        <a:pt x="2541" y="14861"/>
                        <a:pt x="2079" y="14399"/>
                        <a:pt x="1694" y="13937"/>
                      </a:cubicBezTo>
                      <a:cubicBezTo>
                        <a:pt x="1155" y="13244"/>
                        <a:pt x="539" y="12474"/>
                        <a:pt x="0" y="11550"/>
                      </a:cubicBezTo>
                      <a:cubicBezTo>
                        <a:pt x="231" y="11550"/>
                        <a:pt x="924" y="10395"/>
                        <a:pt x="1155" y="10318"/>
                      </a:cubicBezTo>
                      <a:cubicBezTo>
                        <a:pt x="3465" y="10857"/>
                        <a:pt x="5698" y="11165"/>
                        <a:pt x="7931" y="11396"/>
                      </a:cubicBezTo>
                      <a:cubicBezTo>
                        <a:pt x="9625" y="11550"/>
                        <a:pt x="11319" y="11704"/>
                        <a:pt x="13013" y="11704"/>
                      </a:cubicBezTo>
                      <a:cubicBezTo>
                        <a:pt x="13475" y="11704"/>
                        <a:pt x="13860" y="11704"/>
                        <a:pt x="14322" y="11704"/>
                      </a:cubicBezTo>
                      <a:cubicBezTo>
                        <a:pt x="18327" y="11704"/>
                        <a:pt x="22254" y="11319"/>
                        <a:pt x="26104" y="10318"/>
                      </a:cubicBezTo>
                      <a:cubicBezTo>
                        <a:pt x="27028" y="10087"/>
                        <a:pt x="27952" y="9856"/>
                        <a:pt x="28953" y="9548"/>
                      </a:cubicBezTo>
                      <a:cubicBezTo>
                        <a:pt x="31725" y="8701"/>
                        <a:pt x="34497" y="7546"/>
                        <a:pt x="37346" y="6160"/>
                      </a:cubicBezTo>
                      <a:cubicBezTo>
                        <a:pt x="39194" y="5236"/>
                        <a:pt x="40965" y="4235"/>
                        <a:pt x="42813" y="3003"/>
                      </a:cubicBezTo>
                      <a:cubicBezTo>
                        <a:pt x="44122" y="2156"/>
                        <a:pt x="45508" y="1232"/>
                        <a:pt x="46818" y="154"/>
                      </a:cubicBezTo>
                      <a:cubicBezTo>
                        <a:pt x="47203" y="0"/>
                        <a:pt x="48204" y="154"/>
                        <a:pt x="48589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9" name="任意多边形: 形状 2348">
                  <a:extLst>
                    <a:ext uri="{FF2B5EF4-FFF2-40B4-BE49-F238E27FC236}">
                      <a16:creationId xmlns:a16="http://schemas.microsoft.com/office/drawing/2014/main" id="{C4BDEDA6-D11D-55BB-6409-A987F0A12B77}"/>
                    </a:ext>
                  </a:extLst>
                </p:cNvPr>
                <p:cNvSpPr/>
                <p:nvPr/>
              </p:nvSpPr>
              <p:spPr>
                <a:xfrm>
                  <a:off x="7388553" y="2442206"/>
                  <a:ext cx="48280" cy="16855"/>
                </a:xfrm>
                <a:custGeom>
                  <a:avLst/>
                  <a:gdLst>
                    <a:gd name="connsiteX0" fmla="*/ 48204 w 48280"/>
                    <a:gd name="connsiteY0" fmla="*/ 0 h 16855"/>
                    <a:gd name="connsiteX1" fmla="*/ 47665 w 48280"/>
                    <a:gd name="connsiteY1" fmla="*/ 2387 h 16855"/>
                    <a:gd name="connsiteX2" fmla="*/ 39040 w 48280"/>
                    <a:gd name="connsiteY2" fmla="*/ 9086 h 16855"/>
                    <a:gd name="connsiteX3" fmla="*/ 33188 w 48280"/>
                    <a:gd name="connsiteY3" fmla="*/ 11935 h 16855"/>
                    <a:gd name="connsiteX4" fmla="*/ 21792 w 48280"/>
                    <a:gd name="connsiteY4" fmla="*/ 15170 h 16855"/>
                    <a:gd name="connsiteX5" fmla="*/ 3542 w 48280"/>
                    <a:gd name="connsiteY5" fmla="*/ 16633 h 16855"/>
                    <a:gd name="connsiteX6" fmla="*/ 2310 w 48280"/>
                    <a:gd name="connsiteY6" fmla="*/ 15478 h 16855"/>
                    <a:gd name="connsiteX7" fmla="*/ 1309 w 48280"/>
                    <a:gd name="connsiteY7" fmla="*/ 14322 h 16855"/>
                    <a:gd name="connsiteX8" fmla="*/ 0 w 48280"/>
                    <a:gd name="connsiteY8" fmla="*/ 12012 h 16855"/>
                    <a:gd name="connsiteX9" fmla="*/ 1155 w 48280"/>
                    <a:gd name="connsiteY9" fmla="*/ 10857 h 16855"/>
                    <a:gd name="connsiteX10" fmla="*/ 7931 w 48280"/>
                    <a:gd name="connsiteY10" fmla="*/ 11858 h 16855"/>
                    <a:gd name="connsiteX11" fmla="*/ 13013 w 48280"/>
                    <a:gd name="connsiteY11" fmla="*/ 12089 h 16855"/>
                    <a:gd name="connsiteX12" fmla="*/ 14322 w 48280"/>
                    <a:gd name="connsiteY12" fmla="*/ 12089 h 16855"/>
                    <a:gd name="connsiteX13" fmla="*/ 26027 w 48280"/>
                    <a:gd name="connsiteY13" fmla="*/ 10549 h 16855"/>
                    <a:gd name="connsiteX14" fmla="*/ 28799 w 48280"/>
                    <a:gd name="connsiteY14" fmla="*/ 9702 h 16855"/>
                    <a:gd name="connsiteX15" fmla="*/ 37115 w 48280"/>
                    <a:gd name="connsiteY15" fmla="*/ 6160 h 16855"/>
                    <a:gd name="connsiteX16" fmla="*/ 42505 w 48280"/>
                    <a:gd name="connsiteY16" fmla="*/ 3003 h 16855"/>
                    <a:gd name="connsiteX17" fmla="*/ 46510 w 48280"/>
                    <a:gd name="connsiteY17" fmla="*/ 154 h 16855"/>
                    <a:gd name="connsiteX18" fmla="*/ 48281 w 48280"/>
                    <a:gd name="connsiteY18" fmla="*/ 77 h 16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280" h="16855">
                      <a:moveTo>
                        <a:pt x="48204" y="0"/>
                      </a:moveTo>
                      <a:cubicBezTo>
                        <a:pt x="47819" y="462"/>
                        <a:pt x="48050" y="1925"/>
                        <a:pt x="47665" y="2387"/>
                      </a:cubicBezTo>
                      <a:cubicBezTo>
                        <a:pt x="44815" y="5005"/>
                        <a:pt x="41966" y="7392"/>
                        <a:pt x="39040" y="9086"/>
                      </a:cubicBezTo>
                      <a:cubicBezTo>
                        <a:pt x="37115" y="10241"/>
                        <a:pt x="35113" y="11165"/>
                        <a:pt x="33188" y="11935"/>
                      </a:cubicBezTo>
                      <a:cubicBezTo>
                        <a:pt x="29338" y="13553"/>
                        <a:pt x="25565" y="14631"/>
                        <a:pt x="21792" y="15170"/>
                      </a:cubicBezTo>
                      <a:cubicBezTo>
                        <a:pt x="15478" y="16941"/>
                        <a:pt x="9317" y="17095"/>
                        <a:pt x="3542" y="16633"/>
                      </a:cubicBezTo>
                      <a:cubicBezTo>
                        <a:pt x="3157" y="16556"/>
                        <a:pt x="2695" y="15632"/>
                        <a:pt x="2310" y="15478"/>
                      </a:cubicBezTo>
                      <a:cubicBezTo>
                        <a:pt x="2002" y="15170"/>
                        <a:pt x="1617" y="14784"/>
                        <a:pt x="1309" y="14322"/>
                      </a:cubicBezTo>
                      <a:cubicBezTo>
                        <a:pt x="847" y="13706"/>
                        <a:pt x="385" y="12936"/>
                        <a:pt x="0" y="12012"/>
                      </a:cubicBezTo>
                      <a:cubicBezTo>
                        <a:pt x="231" y="12012"/>
                        <a:pt x="924" y="10934"/>
                        <a:pt x="1155" y="10857"/>
                      </a:cubicBezTo>
                      <a:cubicBezTo>
                        <a:pt x="3388" y="11319"/>
                        <a:pt x="5698" y="11627"/>
                        <a:pt x="7931" y="11858"/>
                      </a:cubicBezTo>
                      <a:cubicBezTo>
                        <a:pt x="9625" y="12012"/>
                        <a:pt x="11319" y="12012"/>
                        <a:pt x="13013" y="12089"/>
                      </a:cubicBezTo>
                      <a:cubicBezTo>
                        <a:pt x="13475" y="12089"/>
                        <a:pt x="13860" y="12089"/>
                        <a:pt x="14322" y="12089"/>
                      </a:cubicBezTo>
                      <a:cubicBezTo>
                        <a:pt x="18250" y="12089"/>
                        <a:pt x="22177" y="11550"/>
                        <a:pt x="26027" y="10549"/>
                      </a:cubicBezTo>
                      <a:cubicBezTo>
                        <a:pt x="26951" y="10318"/>
                        <a:pt x="27875" y="10010"/>
                        <a:pt x="28799" y="9702"/>
                      </a:cubicBezTo>
                      <a:cubicBezTo>
                        <a:pt x="31571" y="8778"/>
                        <a:pt x="34343" y="7623"/>
                        <a:pt x="37115" y="6160"/>
                      </a:cubicBezTo>
                      <a:cubicBezTo>
                        <a:pt x="38886" y="5236"/>
                        <a:pt x="40734" y="4158"/>
                        <a:pt x="42505" y="3003"/>
                      </a:cubicBezTo>
                      <a:cubicBezTo>
                        <a:pt x="43814" y="2156"/>
                        <a:pt x="45201" y="1155"/>
                        <a:pt x="46510" y="154"/>
                      </a:cubicBezTo>
                      <a:cubicBezTo>
                        <a:pt x="46895" y="0"/>
                        <a:pt x="47896" y="231"/>
                        <a:pt x="48281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0" name="任意多边形: 形状 2349">
                  <a:extLst>
                    <a:ext uri="{FF2B5EF4-FFF2-40B4-BE49-F238E27FC236}">
                      <a16:creationId xmlns:a16="http://schemas.microsoft.com/office/drawing/2014/main" id="{75F855C5-2861-5491-F1AC-D16B63C0F7CB}"/>
                    </a:ext>
                  </a:extLst>
                </p:cNvPr>
                <p:cNvSpPr/>
                <p:nvPr/>
              </p:nvSpPr>
              <p:spPr>
                <a:xfrm>
                  <a:off x="7388861" y="2411052"/>
                  <a:ext cx="47972" cy="17420"/>
                </a:xfrm>
                <a:custGeom>
                  <a:avLst/>
                  <a:gdLst>
                    <a:gd name="connsiteX0" fmla="*/ 47973 w 47972"/>
                    <a:gd name="connsiteY0" fmla="*/ 44 h 17420"/>
                    <a:gd name="connsiteX1" fmla="*/ 47357 w 47972"/>
                    <a:gd name="connsiteY1" fmla="*/ 2432 h 17420"/>
                    <a:gd name="connsiteX2" fmla="*/ 38578 w 47972"/>
                    <a:gd name="connsiteY2" fmla="*/ 9362 h 17420"/>
                    <a:gd name="connsiteX3" fmla="*/ 32726 w 47972"/>
                    <a:gd name="connsiteY3" fmla="*/ 12288 h 17420"/>
                    <a:gd name="connsiteX4" fmla="*/ 21407 w 47972"/>
                    <a:gd name="connsiteY4" fmla="*/ 15599 h 17420"/>
                    <a:gd name="connsiteX5" fmla="*/ 2926 w 47972"/>
                    <a:gd name="connsiteY5" fmla="*/ 17216 h 17420"/>
                    <a:gd name="connsiteX6" fmla="*/ 1771 w 47972"/>
                    <a:gd name="connsiteY6" fmla="*/ 16061 h 17420"/>
                    <a:gd name="connsiteX7" fmla="*/ 1001 w 47972"/>
                    <a:gd name="connsiteY7" fmla="*/ 14906 h 17420"/>
                    <a:gd name="connsiteX8" fmla="*/ 0 w 47972"/>
                    <a:gd name="connsiteY8" fmla="*/ 12596 h 17420"/>
                    <a:gd name="connsiteX9" fmla="*/ 1155 w 47972"/>
                    <a:gd name="connsiteY9" fmla="*/ 11441 h 17420"/>
                    <a:gd name="connsiteX10" fmla="*/ 7931 w 47972"/>
                    <a:gd name="connsiteY10" fmla="*/ 12288 h 17420"/>
                    <a:gd name="connsiteX11" fmla="*/ 12936 w 47972"/>
                    <a:gd name="connsiteY11" fmla="*/ 12442 h 17420"/>
                    <a:gd name="connsiteX12" fmla="*/ 14245 w 47972"/>
                    <a:gd name="connsiteY12" fmla="*/ 12442 h 17420"/>
                    <a:gd name="connsiteX13" fmla="*/ 25873 w 47972"/>
                    <a:gd name="connsiteY13" fmla="*/ 10671 h 17420"/>
                    <a:gd name="connsiteX14" fmla="*/ 28645 w 47972"/>
                    <a:gd name="connsiteY14" fmla="*/ 9824 h 17420"/>
                    <a:gd name="connsiteX15" fmla="*/ 36884 w 47972"/>
                    <a:gd name="connsiteY15" fmla="*/ 6205 h 17420"/>
                    <a:gd name="connsiteX16" fmla="*/ 42274 w 47972"/>
                    <a:gd name="connsiteY16" fmla="*/ 2971 h 17420"/>
                    <a:gd name="connsiteX17" fmla="*/ 46202 w 47972"/>
                    <a:gd name="connsiteY17" fmla="*/ 44 h 17420"/>
                    <a:gd name="connsiteX18" fmla="*/ 47973 w 47972"/>
                    <a:gd name="connsiteY18" fmla="*/ 44 h 17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972" h="17420">
                      <a:moveTo>
                        <a:pt x="47973" y="44"/>
                      </a:moveTo>
                      <a:cubicBezTo>
                        <a:pt x="47588" y="583"/>
                        <a:pt x="47742" y="1970"/>
                        <a:pt x="47357" y="2432"/>
                      </a:cubicBezTo>
                      <a:cubicBezTo>
                        <a:pt x="44430" y="5204"/>
                        <a:pt x="41581" y="7591"/>
                        <a:pt x="38578" y="9362"/>
                      </a:cubicBezTo>
                      <a:cubicBezTo>
                        <a:pt x="36653" y="10517"/>
                        <a:pt x="34651" y="11441"/>
                        <a:pt x="32726" y="12288"/>
                      </a:cubicBezTo>
                      <a:cubicBezTo>
                        <a:pt x="28953" y="13905"/>
                        <a:pt x="25180" y="14983"/>
                        <a:pt x="21407" y="15599"/>
                      </a:cubicBezTo>
                      <a:cubicBezTo>
                        <a:pt x="15015" y="17447"/>
                        <a:pt x="8701" y="17678"/>
                        <a:pt x="2926" y="17216"/>
                      </a:cubicBezTo>
                      <a:cubicBezTo>
                        <a:pt x="2541" y="17139"/>
                        <a:pt x="2156" y="16138"/>
                        <a:pt x="1771" y="16061"/>
                      </a:cubicBezTo>
                      <a:cubicBezTo>
                        <a:pt x="1540" y="15753"/>
                        <a:pt x="1232" y="15368"/>
                        <a:pt x="1001" y="14906"/>
                      </a:cubicBezTo>
                      <a:cubicBezTo>
                        <a:pt x="693" y="14290"/>
                        <a:pt x="308" y="13520"/>
                        <a:pt x="0" y="12596"/>
                      </a:cubicBezTo>
                      <a:cubicBezTo>
                        <a:pt x="231" y="12596"/>
                        <a:pt x="924" y="11518"/>
                        <a:pt x="1155" y="11441"/>
                      </a:cubicBezTo>
                      <a:cubicBezTo>
                        <a:pt x="3388" y="11903"/>
                        <a:pt x="5698" y="12134"/>
                        <a:pt x="7931" y="12288"/>
                      </a:cubicBezTo>
                      <a:cubicBezTo>
                        <a:pt x="9625" y="12442"/>
                        <a:pt x="11319" y="12442"/>
                        <a:pt x="12936" y="12442"/>
                      </a:cubicBezTo>
                      <a:cubicBezTo>
                        <a:pt x="13398" y="12442"/>
                        <a:pt x="13783" y="12442"/>
                        <a:pt x="14245" y="12442"/>
                      </a:cubicBezTo>
                      <a:cubicBezTo>
                        <a:pt x="18173" y="12365"/>
                        <a:pt x="22023" y="11749"/>
                        <a:pt x="25873" y="10671"/>
                      </a:cubicBezTo>
                      <a:cubicBezTo>
                        <a:pt x="26797" y="10440"/>
                        <a:pt x="27721" y="10132"/>
                        <a:pt x="28645" y="9824"/>
                      </a:cubicBezTo>
                      <a:cubicBezTo>
                        <a:pt x="31340" y="8900"/>
                        <a:pt x="34112" y="7668"/>
                        <a:pt x="36884" y="6205"/>
                      </a:cubicBezTo>
                      <a:cubicBezTo>
                        <a:pt x="38655" y="5204"/>
                        <a:pt x="40426" y="4203"/>
                        <a:pt x="42274" y="2971"/>
                      </a:cubicBezTo>
                      <a:cubicBezTo>
                        <a:pt x="43583" y="2046"/>
                        <a:pt x="44893" y="1122"/>
                        <a:pt x="46202" y="44"/>
                      </a:cubicBezTo>
                      <a:cubicBezTo>
                        <a:pt x="46587" y="-110"/>
                        <a:pt x="47588" y="199"/>
                        <a:pt x="47973" y="4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1" name="任意多边形: 形状 2350">
                  <a:extLst>
                    <a:ext uri="{FF2B5EF4-FFF2-40B4-BE49-F238E27FC236}">
                      <a16:creationId xmlns:a16="http://schemas.microsoft.com/office/drawing/2014/main" id="{2578D813-CB85-70C2-0066-9DFAFA8D911E}"/>
                    </a:ext>
                  </a:extLst>
                </p:cNvPr>
                <p:cNvSpPr/>
                <p:nvPr/>
              </p:nvSpPr>
              <p:spPr>
                <a:xfrm>
                  <a:off x="7389169" y="2379873"/>
                  <a:ext cx="47664" cy="18026"/>
                </a:xfrm>
                <a:custGeom>
                  <a:avLst/>
                  <a:gdLst>
                    <a:gd name="connsiteX0" fmla="*/ 47665 w 47664"/>
                    <a:gd name="connsiteY0" fmla="*/ 114 h 18026"/>
                    <a:gd name="connsiteX1" fmla="*/ 46972 w 47664"/>
                    <a:gd name="connsiteY1" fmla="*/ 2579 h 18026"/>
                    <a:gd name="connsiteX2" fmla="*/ 38116 w 47664"/>
                    <a:gd name="connsiteY2" fmla="*/ 9740 h 18026"/>
                    <a:gd name="connsiteX3" fmla="*/ 32341 w 47664"/>
                    <a:gd name="connsiteY3" fmla="*/ 12666 h 18026"/>
                    <a:gd name="connsiteX4" fmla="*/ 21099 w 47664"/>
                    <a:gd name="connsiteY4" fmla="*/ 16054 h 18026"/>
                    <a:gd name="connsiteX5" fmla="*/ 2310 w 47664"/>
                    <a:gd name="connsiteY5" fmla="*/ 17825 h 18026"/>
                    <a:gd name="connsiteX6" fmla="*/ 1155 w 47664"/>
                    <a:gd name="connsiteY6" fmla="*/ 16593 h 18026"/>
                    <a:gd name="connsiteX7" fmla="*/ 616 w 47664"/>
                    <a:gd name="connsiteY7" fmla="*/ 15515 h 18026"/>
                    <a:gd name="connsiteX8" fmla="*/ 0 w 47664"/>
                    <a:gd name="connsiteY8" fmla="*/ 13282 h 18026"/>
                    <a:gd name="connsiteX9" fmla="*/ 1155 w 47664"/>
                    <a:gd name="connsiteY9" fmla="*/ 12204 h 18026"/>
                    <a:gd name="connsiteX10" fmla="*/ 7931 w 47664"/>
                    <a:gd name="connsiteY10" fmla="*/ 12974 h 18026"/>
                    <a:gd name="connsiteX11" fmla="*/ 12936 w 47664"/>
                    <a:gd name="connsiteY11" fmla="*/ 12974 h 18026"/>
                    <a:gd name="connsiteX12" fmla="*/ 14245 w 47664"/>
                    <a:gd name="connsiteY12" fmla="*/ 12974 h 18026"/>
                    <a:gd name="connsiteX13" fmla="*/ 25796 w 47664"/>
                    <a:gd name="connsiteY13" fmla="*/ 10972 h 18026"/>
                    <a:gd name="connsiteX14" fmla="*/ 28568 w 47664"/>
                    <a:gd name="connsiteY14" fmla="*/ 10048 h 18026"/>
                    <a:gd name="connsiteX15" fmla="*/ 36730 w 47664"/>
                    <a:gd name="connsiteY15" fmla="*/ 6275 h 18026"/>
                    <a:gd name="connsiteX16" fmla="*/ 42043 w 47664"/>
                    <a:gd name="connsiteY16" fmla="*/ 2964 h 18026"/>
                    <a:gd name="connsiteX17" fmla="*/ 45971 w 47664"/>
                    <a:gd name="connsiteY17" fmla="*/ 38 h 18026"/>
                    <a:gd name="connsiteX18" fmla="*/ 47665 w 47664"/>
                    <a:gd name="connsiteY18" fmla="*/ 38 h 18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664" h="18026">
                      <a:moveTo>
                        <a:pt x="47665" y="114"/>
                      </a:moveTo>
                      <a:cubicBezTo>
                        <a:pt x="47280" y="654"/>
                        <a:pt x="47357" y="2040"/>
                        <a:pt x="46972" y="2579"/>
                      </a:cubicBezTo>
                      <a:cubicBezTo>
                        <a:pt x="44045" y="5428"/>
                        <a:pt x="41119" y="7892"/>
                        <a:pt x="38116" y="9740"/>
                      </a:cubicBezTo>
                      <a:cubicBezTo>
                        <a:pt x="36191" y="10895"/>
                        <a:pt x="34266" y="11819"/>
                        <a:pt x="32341" y="12666"/>
                      </a:cubicBezTo>
                      <a:cubicBezTo>
                        <a:pt x="28568" y="14283"/>
                        <a:pt x="24872" y="15438"/>
                        <a:pt x="21099" y="16054"/>
                      </a:cubicBezTo>
                      <a:cubicBezTo>
                        <a:pt x="14553" y="18056"/>
                        <a:pt x="8239" y="18287"/>
                        <a:pt x="2310" y="17825"/>
                      </a:cubicBezTo>
                      <a:cubicBezTo>
                        <a:pt x="1925" y="17748"/>
                        <a:pt x="1540" y="16747"/>
                        <a:pt x="1155" y="16593"/>
                      </a:cubicBezTo>
                      <a:cubicBezTo>
                        <a:pt x="1001" y="16285"/>
                        <a:pt x="770" y="15900"/>
                        <a:pt x="616" y="15515"/>
                      </a:cubicBezTo>
                      <a:cubicBezTo>
                        <a:pt x="385" y="14899"/>
                        <a:pt x="154" y="14206"/>
                        <a:pt x="0" y="13282"/>
                      </a:cubicBezTo>
                      <a:cubicBezTo>
                        <a:pt x="231" y="13282"/>
                        <a:pt x="924" y="12281"/>
                        <a:pt x="1155" y="12204"/>
                      </a:cubicBezTo>
                      <a:cubicBezTo>
                        <a:pt x="3388" y="12589"/>
                        <a:pt x="5621" y="12820"/>
                        <a:pt x="7931" y="12974"/>
                      </a:cubicBezTo>
                      <a:cubicBezTo>
                        <a:pt x="9625" y="13051"/>
                        <a:pt x="11242" y="13051"/>
                        <a:pt x="12936" y="12974"/>
                      </a:cubicBezTo>
                      <a:cubicBezTo>
                        <a:pt x="13398" y="12974"/>
                        <a:pt x="13783" y="12974"/>
                        <a:pt x="14245" y="12974"/>
                      </a:cubicBezTo>
                      <a:cubicBezTo>
                        <a:pt x="18173" y="12820"/>
                        <a:pt x="22023" y="12204"/>
                        <a:pt x="25796" y="10972"/>
                      </a:cubicBezTo>
                      <a:cubicBezTo>
                        <a:pt x="26720" y="10664"/>
                        <a:pt x="27644" y="10356"/>
                        <a:pt x="28568" y="10048"/>
                      </a:cubicBezTo>
                      <a:cubicBezTo>
                        <a:pt x="31263" y="9047"/>
                        <a:pt x="33958" y="7815"/>
                        <a:pt x="36730" y="6275"/>
                      </a:cubicBezTo>
                      <a:cubicBezTo>
                        <a:pt x="38501" y="5274"/>
                        <a:pt x="40272" y="4196"/>
                        <a:pt x="42043" y="2964"/>
                      </a:cubicBezTo>
                      <a:cubicBezTo>
                        <a:pt x="43352" y="2040"/>
                        <a:pt x="44661" y="1039"/>
                        <a:pt x="45971" y="38"/>
                      </a:cubicBezTo>
                      <a:cubicBezTo>
                        <a:pt x="46279" y="-117"/>
                        <a:pt x="47357" y="269"/>
                        <a:pt x="47665" y="38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2" name="任意多边形: 形状 2351">
                  <a:extLst>
                    <a:ext uri="{FF2B5EF4-FFF2-40B4-BE49-F238E27FC236}">
                      <a16:creationId xmlns:a16="http://schemas.microsoft.com/office/drawing/2014/main" id="{62733F10-C6ED-0EB1-6238-FA433ECE5BE6}"/>
                    </a:ext>
                  </a:extLst>
                </p:cNvPr>
                <p:cNvSpPr/>
                <p:nvPr/>
              </p:nvSpPr>
              <p:spPr>
                <a:xfrm>
                  <a:off x="7389477" y="2348841"/>
                  <a:ext cx="47356" cy="18429"/>
                </a:xfrm>
                <a:custGeom>
                  <a:avLst/>
                  <a:gdLst>
                    <a:gd name="connsiteX0" fmla="*/ 47357 w 47356"/>
                    <a:gd name="connsiteY0" fmla="*/ 38 h 18429"/>
                    <a:gd name="connsiteX1" fmla="*/ 46587 w 47356"/>
                    <a:gd name="connsiteY1" fmla="*/ 2502 h 18429"/>
                    <a:gd name="connsiteX2" fmla="*/ 37654 w 47356"/>
                    <a:gd name="connsiteY2" fmla="*/ 9817 h 18429"/>
                    <a:gd name="connsiteX3" fmla="*/ 31879 w 47356"/>
                    <a:gd name="connsiteY3" fmla="*/ 12820 h 18429"/>
                    <a:gd name="connsiteX4" fmla="*/ 20791 w 47356"/>
                    <a:gd name="connsiteY4" fmla="*/ 16285 h 18429"/>
                    <a:gd name="connsiteX5" fmla="*/ 1694 w 47356"/>
                    <a:gd name="connsiteY5" fmla="*/ 18287 h 18429"/>
                    <a:gd name="connsiteX6" fmla="*/ 616 w 47356"/>
                    <a:gd name="connsiteY6" fmla="*/ 17055 h 18429"/>
                    <a:gd name="connsiteX7" fmla="*/ 308 w 47356"/>
                    <a:gd name="connsiteY7" fmla="*/ 15977 h 18429"/>
                    <a:gd name="connsiteX8" fmla="*/ 0 w 47356"/>
                    <a:gd name="connsiteY8" fmla="*/ 13821 h 18429"/>
                    <a:gd name="connsiteX9" fmla="*/ 1232 w 47356"/>
                    <a:gd name="connsiteY9" fmla="*/ 12743 h 18429"/>
                    <a:gd name="connsiteX10" fmla="*/ 7931 w 47356"/>
                    <a:gd name="connsiteY10" fmla="*/ 13359 h 18429"/>
                    <a:gd name="connsiteX11" fmla="*/ 12936 w 47356"/>
                    <a:gd name="connsiteY11" fmla="*/ 13359 h 18429"/>
                    <a:gd name="connsiteX12" fmla="*/ 14245 w 47356"/>
                    <a:gd name="connsiteY12" fmla="*/ 13359 h 18429"/>
                    <a:gd name="connsiteX13" fmla="*/ 25719 w 47356"/>
                    <a:gd name="connsiteY13" fmla="*/ 11203 h 18429"/>
                    <a:gd name="connsiteX14" fmla="*/ 28491 w 47356"/>
                    <a:gd name="connsiteY14" fmla="*/ 10279 h 18429"/>
                    <a:gd name="connsiteX15" fmla="*/ 36576 w 47356"/>
                    <a:gd name="connsiteY15" fmla="*/ 6429 h 18429"/>
                    <a:gd name="connsiteX16" fmla="*/ 41812 w 47356"/>
                    <a:gd name="connsiteY16" fmla="*/ 3041 h 18429"/>
                    <a:gd name="connsiteX17" fmla="*/ 45663 w 47356"/>
                    <a:gd name="connsiteY17" fmla="*/ 38 h 18429"/>
                    <a:gd name="connsiteX18" fmla="*/ 47357 w 47356"/>
                    <a:gd name="connsiteY18" fmla="*/ 38 h 1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356" h="18429">
                      <a:moveTo>
                        <a:pt x="47357" y="38"/>
                      </a:moveTo>
                      <a:cubicBezTo>
                        <a:pt x="46972" y="576"/>
                        <a:pt x="46972" y="2040"/>
                        <a:pt x="46587" y="2502"/>
                      </a:cubicBezTo>
                      <a:cubicBezTo>
                        <a:pt x="43583" y="5428"/>
                        <a:pt x="40657" y="7969"/>
                        <a:pt x="37654" y="9817"/>
                      </a:cubicBezTo>
                      <a:cubicBezTo>
                        <a:pt x="35806" y="10972"/>
                        <a:pt x="33804" y="11896"/>
                        <a:pt x="31879" y="12820"/>
                      </a:cubicBezTo>
                      <a:cubicBezTo>
                        <a:pt x="28183" y="14514"/>
                        <a:pt x="24487" y="15592"/>
                        <a:pt x="20791" y="16285"/>
                      </a:cubicBezTo>
                      <a:cubicBezTo>
                        <a:pt x="14168" y="18364"/>
                        <a:pt x="7700" y="18672"/>
                        <a:pt x="1694" y="18287"/>
                      </a:cubicBezTo>
                      <a:cubicBezTo>
                        <a:pt x="1386" y="18210"/>
                        <a:pt x="924" y="17132"/>
                        <a:pt x="616" y="17055"/>
                      </a:cubicBezTo>
                      <a:cubicBezTo>
                        <a:pt x="539" y="16747"/>
                        <a:pt x="385" y="16439"/>
                        <a:pt x="308" y="15977"/>
                      </a:cubicBezTo>
                      <a:cubicBezTo>
                        <a:pt x="231" y="15361"/>
                        <a:pt x="77" y="14668"/>
                        <a:pt x="0" y="13821"/>
                      </a:cubicBezTo>
                      <a:cubicBezTo>
                        <a:pt x="231" y="13821"/>
                        <a:pt x="924" y="12820"/>
                        <a:pt x="1232" y="12743"/>
                      </a:cubicBezTo>
                      <a:cubicBezTo>
                        <a:pt x="3465" y="13128"/>
                        <a:pt x="5698" y="13282"/>
                        <a:pt x="7931" y="13359"/>
                      </a:cubicBezTo>
                      <a:cubicBezTo>
                        <a:pt x="9625" y="13359"/>
                        <a:pt x="11242" y="13359"/>
                        <a:pt x="12936" y="13359"/>
                      </a:cubicBezTo>
                      <a:cubicBezTo>
                        <a:pt x="13398" y="13359"/>
                        <a:pt x="13783" y="13359"/>
                        <a:pt x="14245" y="13359"/>
                      </a:cubicBezTo>
                      <a:cubicBezTo>
                        <a:pt x="18096" y="13128"/>
                        <a:pt x="21946" y="12435"/>
                        <a:pt x="25719" y="11203"/>
                      </a:cubicBezTo>
                      <a:cubicBezTo>
                        <a:pt x="26643" y="10895"/>
                        <a:pt x="27567" y="10587"/>
                        <a:pt x="28491" y="10279"/>
                      </a:cubicBezTo>
                      <a:cubicBezTo>
                        <a:pt x="31186" y="9278"/>
                        <a:pt x="33881" y="7969"/>
                        <a:pt x="36576" y="6429"/>
                      </a:cubicBezTo>
                      <a:cubicBezTo>
                        <a:pt x="38347" y="5428"/>
                        <a:pt x="40041" y="4350"/>
                        <a:pt x="41812" y="3041"/>
                      </a:cubicBezTo>
                      <a:cubicBezTo>
                        <a:pt x="43121" y="2117"/>
                        <a:pt x="44353" y="1116"/>
                        <a:pt x="45663" y="38"/>
                      </a:cubicBezTo>
                      <a:cubicBezTo>
                        <a:pt x="45970" y="-117"/>
                        <a:pt x="47049" y="269"/>
                        <a:pt x="47357" y="38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3" name="任意多边形: 形状 2352">
                  <a:extLst>
                    <a:ext uri="{FF2B5EF4-FFF2-40B4-BE49-F238E27FC236}">
                      <a16:creationId xmlns:a16="http://schemas.microsoft.com/office/drawing/2014/main" id="{3AE26865-296F-B1E2-F236-7829F7A39797}"/>
                    </a:ext>
                  </a:extLst>
                </p:cNvPr>
                <p:cNvSpPr/>
                <p:nvPr/>
              </p:nvSpPr>
              <p:spPr>
                <a:xfrm>
                  <a:off x="7389862" y="2317584"/>
                  <a:ext cx="47048" cy="19106"/>
                </a:xfrm>
                <a:custGeom>
                  <a:avLst/>
                  <a:gdLst>
                    <a:gd name="connsiteX0" fmla="*/ 47049 w 47048"/>
                    <a:gd name="connsiteY0" fmla="*/ 186 h 19106"/>
                    <a:gd name="connsiteX1" fmla="*/ 46202 w 47048"/>
                    <a:gd name="connsiteY1" fmla="*/ 2727 h 19106"/>
                    <a:gd name="connsiteX2" fmla="*/ 37115 w 47048"/>
                    <a:gd name="connsiteY2" fmla="*/ 10273 h 19106"/>
                    <a:gd name="connsiteX3" fmla="*/ 31417 w 47048"/>
                    <a:gd name="connsiteY3" fmla="*/ 13276 h 19106"/>
                    <a:gd name="connsiteX4" fmla="*/ 20406 w 47048"/>
                    <a:gd name="connsiteY4" fmla="*/ 16818 h 19106"/>
                    <a:gd name="connsiteX5" fmla="*/ 1078 w 47048"/>
                    <a:gd name="connsiteY5" fmla="*/ 18974 h 19106"/>
                    <a:gd name="connsiteX6" fmla="*/ 0 w 47048"/>
                    <a:gd name="connsiteY6" fmla="*/ 17743 h 19106"/>
                    <a:gd name="connsiteX7" fmla="*/ 0 w 47048"/>
                    <a:gd name="connsiteY7" fmla="*/ 16741 h 19106"/>
                    <a:gd name="connsiteX8" fmla="*/ 0 w 47048"/>
                    <a:gd name="connsiteY8" fmla="*/ 14585 h 19106"/>
                    <a:gd name="connsiteX9" fmla="*/ 1232 w 47048"/>
                    <a:gd name="connsiteY9" fmla="*/ 13584 h 19106"/>
                    <a:gd name="connsiteX10" fmla="*/ 7931 w 47048"/>
                    <a:gd name="connsiteY10" fmla="*/ 14046 h 19106"/>
                    <a:gd name="connsiteX11" fmla="*/ 12936 w 47048"/>
                    <a:gd name="connsiteY11" fmla="*/ 13892 h 19106"/>
                    <a:gd name="connsiteX12" fmla="*/ 14169 w 47048"/>
                    <a:gd name="connsiteY12" fmla="*/ 13815 h 19106"/>
                    <a:gd name="connsiteX13" fmla="*/ 25565 w 47048"/>
                    <a:gd name="connsiteY13" fmla="*/ 11428 h 19106"/>
                    <a:gd name="connsiteX14" fmla="*/ 28260 w 47048"/>
                    <a:gd name="connsiteY14" fmla="*/ 10427 h 19106"/>
                    <a:gd name="connsiteX15" fmla="*/ 36268 w 47048"/>
                    <a:gd name="connsiteY15" fmla="*/ 6500 h 19106"/>
                    <a:gd name="connsiteX16" fmla="*/ 41427 w 47048"/>
                    <a:gd name="connsiteY16" fmla="*/ 3035 h 19106"/>
                    <a:gd name="connsiteX17" fmla="*/ 45278 w 47048"/>
                    <a:gd name="connsiteY17" fmla="*/ 32 h 19106"/>
                    <a:gd name="connsiteX18" fmla="*/ 46972 w 47048"/>
                    <a:gd name="connsiteY18" fmla="*/ 186 h 191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048" h="19106">
                      <a:moveTo>
                        <a:pt x="47049" y="186"/>
                      </a:moveTo>
                      <a:cubicBezTo>
                        <a:pt x="46587" y="802"/>
                        <a:pt x="46664" y="2188"/>
                        <a:pt x="46202" y="2727"/>
                      </a:cubicBezTo>
                      <a:cubicBezTo>
                        <a:pt x="43198" y="5730"/>
                        <a:pt x="40195" y="8348"/>
                        <a:pt x="37115" y="10273"/>
                      </a:cubicBezTo>
                      <a:cubicBezTo>
                        <a:pt x="35267" y="11505"/>
                        <a:pt x="33342" y="12429"/>
                        <a:pt x="31417" y="13276"/>
                      </a:cubicBezTo>
                      <a:cubicBezTo>
                        <a:pt x="27721" y="14970"/>
                        <a:pt x="24025" y="16125"/>
                        <a:pt x="20406" y="16818"/>
                      </a:cubicBezTo>
                      <a:cubicBezTo>
                        <a:pt x="13629" y="18974"/>
                        <a:pt x="7084" y="19360"/>
                        <a:pt x="1078" y="18974"/>
                      </a:cubicBezTo>
                      <a:cubicBezTo>
                        <a:pt x="770" y="18898"/>
                        <a:pt x="385" y="17819"/>
                        <a:pt x="0" y="17743"/>
                      </a:cubicBezTo>
                      <a:cubicBezTo>
                        <a:pt x="0" y="17434"/>
                        <a:pt x="0" y="17126"/>
                        <a:pt x="0" y="16741"/>
                      </a:cubicBezTo>
                      <a:cubicBezTo>
                        <a:pt x="0" y="16202"/>
                        <a:pt x="0" y="15432"/>
                        <a:pt x="0" y="14585"/>
                      </a:cubicBezTo>
                      <a:cubicBezTo>
                        <a:pt x="231" y="14585"/>
                        <a:pt x="924" y="13584"/>
                        <a:pt x="1232" y="13584"/>
                      </a:cubicBezTo>
                      <a:cubicBezTo>
                        <a:pt x="3465" y="13892"/>
                        <a:pt x="5698" y="14046"/>
                        <a:pt x="7931" y="14046"/>
                      </a:cubicBezTo>
                      <a:cubicBezTo>
                        <a:pt x="9625" y="14046"/>
                        <a:pt x="11242" y="14046"/>
                        <a:pt x="12936" y="13892"/>
                      </a:cubicBezTo>
                      <a:cubicBezTo>
                        <a:pt x="13398" y="13892"/>
                        <a:pt x="13783" y="13892"/>
                        <a:pt x="14169" y="13815"/>
                      </a:cubicBezTo>
                      <a:cubicBezTo>
                        <a:pt x="18019" y="13507"/>
                        <a:pt x="21792" y="12737"/>
                        <a:pt x="25565" y="11428"/>
                      </a:cubicBezTo>
                      <a:cubicBezTo>
                        <a:pt x="26489" y="11120"/>
                        <a:pt x="27336" y="10812"/>
                        <a:pt x="28260" y="10427"/>
                      </a:cubicBezTo>
                      <a:cubicBezTo>
                        <a:pt x="30878" y="9349"/>
                        <a:pt x="33573" y="8040"/>
                        <a:pt x="36268" y="6500"/>
                      </a:cubicBezTo>
                      <a:cubicBezTo>
                        <a:pt x="37962" y="5499"/>
                        <a:pt x="39733" y="4344"/>
                        <a:pt x="41427" y="3035"/>
                      </a:cubicBezTo>
                      <a:cubicBezTo>
                        <a:pt x="42736" y="2111"/>
                        <a:pt x="43968" y="1110"/>
                        <a:pt x="45278" y="32"/>
                      </a:cubicBezTo>
                      <a:cubicBezTo>
                        <a:pt x="45586" y="-122"/>
                        <a:pt x="46664" y="340"/>
                        <a:pt x="46972" y="186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4" name="任意多边形: 形状 2353">
                  <a:extLst>
                    <a:ext uri="{FF2B5EF4-FFF2-40B4-BE49-F238E27FC236}">
                      <a16:creationId xmlns:a16="http://schemas.microsoft.com/office/drawing/2014/main" id="{5D25DA22-2A9A-0135-0056-2CF1EC041BB6}"/>
                    </a:ext>
                  </a:extLst>
                </p:cNvPr>
                <p:cNvSpPr/>
                <p:nvPr/>
              </p:nvSpPr>
              <p:spPr>
                <a:xfrm>
                  <a:off x="7389631" y="2286397"/>
                  <a:ext cx="47279" cy="19682"/>
                </a:xfrm>
                <a:custGeom>
                  <a:avLst/>
                  <a:gdLst>
                    <a:gd name="connsiteX0" fmla="*/ 47280 w 47279"/>
                    <a:gd name="connsiteY0" fmla="*/ 263 h 19682"/>
                    <a:gd name="connsiteX1" fmla="*/ 46356 w 47279"/>
                    <a:gd name="connsiteY1" fmla="*/ 2804 h 19682"/>
                    <a:gd name="connsiteX2" fmla="*/ 37192 w 47279"/>
                    <a:gd name="connsiteY2" fmla="*/ 10581 h 19682"/>
                    <a:gd name="connsiteX3" fmla="*/ 31571 w 47279"/>
                    <a:gd name="connsiteY3" fmla="*/ 13584 h 19682"/>
                    <a:gd name="connsiteX4" fmla="*/ 20637 w 47279"/>
                    <a:gd name="connsiteY4" fmla="*/ 17203 h 19682"/>
                    <a:gd name="connsiteX5" fmla="*/ 1001 w 47279"/>
                    <a:gd name="connsiteY5" fmla="*/ 19591 h 19682"/>
                    <a:gd name="connsiteX6" fmla="*/ 0 w 47279"/>
                    <a:gd name="connsiteY6" fmla="*/ 18281 h 19682"/>
                    <a:gd name="connsiteX7" fmla="*/ 154 w 47279"/>
                    <a:gd name="connsiteY7" fmla="*/ 17281 h 19682"/>
                    <a:gd name="connsiteX8" fmla="*/ 539 w 47279"/>
                    <a:gd name="connsiteY8" fmla="*/ 15201 h 19682"/>
                    <a:gd name="connsiteX9" fmla="*/ 1771 w 47279"/>
                    <a:gd name="connsiteY9" fmla="*/ 14200 h 19682"/>
                    <a:gd name="connsiteX10" fmla="*/ 8470 w 47279"/>
                    <a:gd name="connsiteY10" fmla="*/ 14585 h 19682"/>
                    <a:gd name="connsiteX11" fmla="*/ 13475 w 47279"/>
                    <a:gd name="connsiteY11" fmla="*/ 14354 h 19682"/>
                    <a:gd name="connsiteX12" fmla="*/ 14708 w 47279"/>
                    <a:gd name="connsiteY12" fmla="*/ 14277 h 19682"/>
                    <a:gd name="connsiteX13" fmla="*/ 26104 w 47279"/>
                    <a:gd name="connsiteY13" fmla="*/ 11736 h 19682"/>
                    <a:gd name="connsiteX14" fmla="*/ 28799 w 47279"/>
                    <a:gd name="connsiteY14" fmla="*/ 10658 h 19682"/>
                    <a:gd name="connsiteX15" fmla="*/ 36653 w 47279"/>
                    <a:gd name="connsiteY15" fmla="*/ 6577 h 19682"/>
                    <a:gd name="connsiteX16" fmla="*/ 41812 w 47279"/>
                    <a:gd name="connsiteY16" fmla="*/ 3112 h 19682"/>
                    <a:gd name="connsiteX17" fmla="*/ 45586 w 47279"/>
                    <a:gd name="connsiteY17" fmla="*/ 32 h 19682"/>
                    <a:gd name="connsiteX18" fmla="*/ 47280 w 47279"/>
                    <a:gd name="connsiteY18" fmla="*/ 186 h 19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279" h="19682">
                      <a:moveTo>
                        <a:pt x="47280" y="263"/>
                      </a:moveTo>
                      <a:cubicBezTo>
                        <a:pt x="46818" y="879"/>
                        <a:pt x="46818" y="2265"/>
                        <a:pt x="46356" y="2804"/>
                      </a:cubicBezTo>
                      <a:cubicBezTo>
                        <a:pt x="43275" y="5884"/>
                        <a:pt x="40272" y="8579"/>
                        <a:pt x="37192" y="10581"/>
                      </a:cubicBezTo>
                      <a:cubicBezTo>
                        <a:pt x="35344" y="11813"/>
                        <a:pt x="33419" y="12737"/>
                        <a:pt x="31571" y="13584"/>
                      </a:cubicBezTo>
                      <a:cubicBezTo>
                        <a:pt x="27952" y="15278"/>
                        <a:pt x="24256" y="16510"/>
                        <a:pt x="20637" y="17203"/>
                      </a:cubicBezTo>
                      <a:cubicBezTo>
                        <a:pt x="13783" y="19514"/>
                        <a:pt x="7084" y="19899"/>
                        <a:pt x="1001" y="19591"/>
                      </a:cubicBezTo>
                      <a:cubicBezTo>
                        <a:pt x="693" y="19514"/>
                        <a:pt x="308" y="18359"/>
                        <a:pt x="0" y="18281"/>
                      </a:cubicBezTo>
                      <a:cubicBezTo>
                        <a:pt x="0" y="17974"/>
                        <a:pt x="77" y="17665"/>
                        <a:pt x="154" y="17281"/>
                      </a:cubicBezTo>
                      <a:cubicBezTo>
                        <a:pt x="231" y="16741"/>
                        <a:pt x="385" y="16048"/>
                        <a:pt x="539" y="15201"/>
                      </a:cubicBezTo>
                      <a:cubicBezTo>
                        <a:pt x="847" y="15201"/>
                        <a:pt x="1463" y="14277"/>
                        <a:pt x="1771" y="14200"/>
                      </a:cubicBezTo>
                      <a:cubicBezTo>
                        <a:pt x="4004" y="14431"/>
                        <a:pt x="6237" y="14508"/>
                        <a:pt x="8470" y="14585"/>
                      </a:cubicBezTo>
                      <a:cubicBezTo>
                        <a:pt x="10164" y="14585"/>
                        <a:pt x="11781" y="14508"/>
                        <a:pt x="13475" y="14354"/>
                      </a:cubicBezTo>
                      <a:cubicBezTo>
                        <a:pt x="13860" y="14354"/>
                        <a:pt x="14322" y="14354"/>
                        <a:pt x="14708" y="14277"/>
                      </a:cubicBezTo>
                      <a:cubicBezTo>
                        <a:pt x="18481" y="13892"/>
                        <a:pt x="22254" y="13045"/>
                        <a:pt x="26104" y="11736"/>
                      </a:cubicBezTo>
                      <a:cubicBezTo>
                        <a:pt x="27028" y="11428"/>
                        <a:pt x="27875" y="11043"/>
                        <a:pt x="28799" y="10658"/>
                      </a:cubicBezTo>
                      <a:cubicBezTo>
                        <a:pt x="31417" y="9580"/>
                        <a:pt x="34035" y="8194"/>
                        <a:pt x="36653" y="6577"/>
                      </a:cubicBezTo>
                      <a:cubicBezTo>
                        <a:pt x="38347" y="5499"/>
                        <a:pt x="40041" y="4421"/>
                        <a:pt x="41812" y="3112"/>
                      </a:cubicBezTo>
                      <a:cubicBezTo>
                        <a:pt x="43044" y="2188"/>
                        <a:pt x="44354" y="1110"/>
                        <a:pt x="45586" y="32"/>
                      </a:cubicBezTo>
                      <a:cubicBezTo>
                        <a:pt x="45894" y="-122"/>
                        <a:pt x="46972" y="340"/>
                        <a:pt x="47280" y="186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5" name="任意多边形: 形状 2354">
                  <a:extLst>
                    <a:ext uri="{FF2B5EF4-FFF2-40B4-BE49-F238E27FC236}">
                      <a16:creationId xmlns:a16="http://schemas.microsoft.com/office/drawing/2014/main" id="{03A7450F-8BA5-F522-773A-A68CD4C639A3}"/>
                    </a:ext>
                  </a:extLst>
                </p:cNvPr>
                <p:cNvSpPr/>
                <p:nvPr/>
              </p:nvSpPr>
              <p:spPr>
                <a:xfrm>
                  <a:off x="7389323" y="2255292"/>
                  <a:ext cx="47587" cy="20364"/>
                </a:xfrm>
                <a:custGeom>
                  <a:avLst/>
                  <a:gdLst>
                    <a:gd name="connsiteX0" fmla="*/ 47588 w 47587"/>
                    <a:gd name="connsiteY0" fmla="*/ 259 h 20364"/>
                    <a:gd name="connsiteX1" fmla="*/ 46587 w 47587"/>
                    <a:gd name="connsiteY1" fmla="*/ 2877 h 20364"/>
                    <a:gd name="connsiteX2" fmla="*/ 37269 w 47587"/>
                    <a:gd name="connsiteY2" fmla="*/ 10885 h 20364"/>
                    <a:gd name="connsiteX3" fmla="*/ 31648 w 47587"/>
                    <a:gd name="connsiteY3" fmla="*/ 13965 h 20364"/>
                    <a:gd name="connsiteX4" fmla="*/ 20868 w 47587"/>
                    <a:gd name="connsiteY4" fmla="*/ 17738 h 20364"/>
                    <a:gd name="connsiteX5" fmla="*/ 924 w 47587"/>
                    <a:gd name="connsiteY5" fmla="*/ 20280 h 20364"/>
                    <a:gd name="connsiteX6" fmla="*/ 0 w 47587"/>
                    <a:gd name="connsiteY6" fmla="*/ 18971 h 20364"/>
                    <a:gd name="connsiteX7" fmla="*/ 385 w 47587"/>
                    <a:gd name="connsiteY7" fmla="*/ 17969 h 20364"/>
                    <a:gd name="connsiteX8" fmla="*/ 1155 w 47587"/>
                    <a:gd name="connsiteY8" fmla="*/ 15967 h 20364"/>
                    <a:gd name="connsiteX9" fmla="*/ 2387 w 47587"/>
                    <a:gd name="connsiteY9" fmla="*/ 14966 h 20364"/>
                    <a:gd name="connsiteX10" fmla="*/ 9086 w 47587"/>
                    <a:gd name="connsiteY10" fmla="*/ 15197 h 20364"/>
                    <a:gd name="connsiteX11" fmla="*/ 14014 w 47587"/>
                    <a:gd name="connsiteY11" fmla="*/ 14889 h 20364"/>
                    <a:gd name="connsiteX12" fmla="*/ 15247 w 47587"/>
                    <a:gd name="connsiteY12" fmla="*/ 14735 h 20364"/>
                    <a:gd name="connsiteX13" fmla="*/ 26566 w 47587"/>
                    <a:gd name="connsiteY13" fmla="*/ 11963 h 20364"/>
                    <a:gd name="connsiteX14" fmla="*/ 29261 w 47587"/>
                    <a:gd name="connsiteY14" fmla="*/ 10885 h 20364"/>
                    <a:gd name="connsiteX15" fmla="*/ 37038 w 47587"/>
                    <a:gd name="connsiteY15" fmla="*/ 6727 h 20364"/>
                    <a:gd name="connsiteX16" fmla="*/ 42120 w 47587"/>
                    <a:gd name="connsiteY16" fmla="*/ 3185 h 20364"/>
                    <a:gd name="connsiteX17" fmla="*/ 45894 w 47587"/>
                    <a:gd name="connsiteY17" fmla="*/ 28 h 20364"/>
                    <a:gd name="connsiteX18" fmla="*/ 47588 w 47587"/>
                    <a:gd name="connsiteY18" fmla="*/ 259 h 203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587" h="20364">
                      <a:moveTo>
                        <a:pt x="47588" y="259"/>
                      </a:moveTo>
                      <a:cubicBezTo>
                        <a:pt x="47126" y="875"/>
                        <a:pt x="47049" y="2261"/>
                        <a:pt x="46587" y="2877"/>
                      </a:cubicBezTo>
                      <a:cubicBezTo>
                        <a:pt x="43506" y="6034"/>
                        <a:pt x="40426" y="8729"/>
                        <a:pt x="37269" y="10885"/>
                      </a:cubicBezTo>
                      <a:cubicBezTo>
                        <a:pt x="35421" y="12117"/>
                        <a:pt x="33496" y="13041"/>
                        <a:pt x="31648" y="13965"/>
                      </a:cubicBezTo>
                      <a:cubicBezTo>
                        <a:pt x="28029" y="15660"/>
                        <a:pt x="24410" y="16891"/>
                        <a:pt x="20868" y="17738"/>
                      </a:cubicBezTo>
                      <a:cubicBezTo>
                        <a:pt x="13860" y="20126"/>
                        <a:pt x="7161" y="20588"/>
                        <a:pt x="924" y="20280"/>
                      </a:cubicBezTo>
                      <a:cubicBezTo>
                        <a:pt x="616" y="20203"/>
                        <a:pt x="231" y="19048"/>
                        <a:pt x="0" y="18971"/>
                      </a:cubicBezTo>
                      <a:cubicBezTo>
                        <a:pt x="154" y="18740"/>
                        <a:pt x="231" y="18355"/>
                        <a:pt x="385" y="17969"/>
                      </a:cubicBezTo>
                      <a:cubicBezTo>
                        <a:pt x="616" y="17431"/>
                        <a:pt x="847" y="16738"/>
                        <a:pt x="1155" y="15967"/>
                      </a:cubicBezTo>
                      <a:cubicBezTo>
                        <a:pt x="1463" y="15967"/>
                        <a:pt x="2156" y="15043"/>
                        <a:pt x="2387" y="14966"/>
                      </a:cubicBezTo>
                      <a:cubicBezTo>
                        <a:pt x="4620" y="15197"/>
                        <a:pt x="6853" y="15274"/>
                        <a:pt x="9086" y="15197"/>
                      </a:cubicBezTo>
                      <a:cubicBezTo>
                        <a:pt x="10703" y="15197"/>
                        <a:pt x="12397" y="15043"/>
                        <a:pt x="14014" y="14889"/>
                      </a:cubicBezTo>
                      <a:cubicBezTo>
                        <a:pt x="14400" y="14889"/>
                        <a:pt x="14861" y="14812"/>
                        <a:pt x="15247" y="14735"/>
                      </a:cubicBezTo>
                      <a:cubicBezTo>
                        <a:pt x="19020" y="14273"/>
                        <a:pt x="22793" y="13426"/>
                        <a:pt x="26566" y="11963"/>
                      </a:cubicBezTo>
                      <a:cubicBezTo>
                        <a:pt x="27490" y="11655"/>
                        <a:pt x="28337" y="11270"/>
                        <a:pt x="29261" y="10885"/>
                      </a:cubicBezTo>
                      <a:cubicBezTo>
                        <a:pt x="31879" y="9730"/>
                        <a:pt x="34497" y="8344"/>
                        <a:pt x="37038" y="6727"/>
                      </a:cubicBezTo>
                      <a:cubicBezTo>
                        <a:pt x="38732" y="5649"/>
                        <a:pt x="40426" y="4494"/>
                        <a:pt x="42120" y="3185"/>
                      </a:cubicBezTo>
                      <a:cubicBezTo>
                        <a:pt x="43352" y="2184"/>
                        <a:pt x="44584" y="1183"/>
                        <a:pt x="45894" y="28"/>
                      </a:cubicBezTo>
                      <a:cubicBezTo>
                        <a:pt x="46202" y="-126"/>
                        <a:pt x="47280" y="413"/>
                        <a:pt x="47588" y="259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6" name="任意多边形: 形状 2355">
                  <a:extLst>
                    <a:ext uri="{FF2B5EF4-FFF2-40B4-BE49-F238E27FC236}">
                      <a16:creationId xmlns:a16="http://schemas.microsoft.com/office/drawing/2014/main" id="{953A1761-AB81-CCD2-D0B2-1D21F5D293C1}"/>
                    </a:ext>
                  </a:extLst>
                </p:cNvPr>
                <p:cNvSpPr/>
                <p:nvPr/>
              </p:nvSpPr>
              <p:spPr>
                <a:xfrm>
                  <a:off x="7389169" y="2224106"/>
                  <a:ext cx="47895" cy="20867"/>
                </a:xfrm>
                <a:custGeom>
                  <a:avLst/>
                  <a:gdLst>
                    <a:gd name="connsiteX0" fmla="*/ 47819 w 47895"/>
                    <a:gd name="connsiteY0" fmla="*/ 336 h 20867"/>
                    <a:gd name="connsiteX1" fmla="*/ 46741 w 47895"/>
                    <a:gd name="connsiteY1" fmla="*/ 2954 h 20867"/>
                    <a:gd name="connsiteX2" fmla="*/ 37346 w 47895"/>
                    <a:gd name="connsiteY2" fmla="*/ 11116 h 20867"/>
                    <a:gd name="connsiteX3" fmla="*/ 31802 w 47895"/>
                    <a:gd name="connsiteY3" fmla="*/ 14196 h 20867"/>
                    <a:gd name="connsiteX4" fmla="*/ 21099 w 47895"/>
                    <a:gd name="connsiteY4" fmla="*/ 18046 h 20867"/>
                    <a:gd name="connsiteX5" fmla="*/ 924 w 47895"/>
                    <a:gd name="connsiteY5" fmla="*/ 20819 h 20867"/>
                    <a:gd name="connsiteX6" fmla="*/ 0 w 47895"/>
                    <a:gd name="connsiteY6" fmla="*/ 19432 h 20867"/>
                    <a:gd name="connsiteX7" fmla="*/ 693 w 47895"/>
                    <a:gd name="connsiteY7" fmla="*/ 18508 h 20867"/>
                    <a:gd name="connsiteX8" fmla="*/ 1771 w 47895"/>
                    <a:gd name="connsiteY8" fmla="*/ 16506 h 20867"/>
                    <a:gd name="connsiteX9" fmla="*/ 3080 w 47895"/>
                    <a:gd name="connsiteY9" fmla="*/ 15582 h 20867"/>
                    <a:gd name="connsiteX10" fmla="*/ 9779 w 47895"/>
                    <a:gd name="connsiteY10" fmla="*/ 15736 h 20867"/>
                    <a:gd name="connsiteX11" fmla="*/ 14707 w 47895"/>
                    <a:gd name="connsiteY11" fmla="*/ 15351 h 20867"/>
                    <a:gd name="connsiteX12" fmla="*/ 15940 w 47895"/>
                    <a:gd name="connsiteY12" fmla="*/ 15197 h 20867"/>
                    <a:gd name="connsiteX13" fmla="*/ 27182 w 47895"/>
                    <a:gd name="connsiteY13" fmla="*/ 12271 h 20867"/>
                    <a:gd name="connsiteX14" fmla="*/ 29800 w 47895"/>
                    <a:gd name="connsiteY14" fmla="*/ 11116 h 20867"/>
                    <a:gd name="connsiteX15" fmla="*/ 37500 w 47895"/>
                    <a:gd name="connsiteY15" fmla="*/ 6804 h 20867"/>
                    <a:gd name="connsiteX16" fmla="*/ 42505 w 47895"/>
                    <a:gd name="connsiteY16" fmla="*/ 3185 h 20867"/>
                    <a:gd name="connsiteX17" fmla="*/ 46202 w 47895"/>
                    <a:gd name="connsiteY17" fmla="*/ 28 h 20867"/>
                    <a:gd name="connsiteX18" fmla="*/ 47896 w 47895"/>
                    <a:gd name="connsiteY18" fmla="*/ 336 h 20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895" h="20867">
                      <a:moveTo>
                        <a:pt x="47819" y="336"/>
                      </a:moveTo>
                      <a:cubicBezTo>
                        <a:pt x="47357" y="1029"/>
                        <a:pt x="47203" y="2338"/>
                        <a:pt x="46741" y="2954"/>
                      </a:cubicBezTo>
                      <a:cubicBezTo>
                        <a:pt x="43583" y="6188"/>
                        <a:pt x="40503" y="8960"/>
                        <a:pt x="37346" y="11116"/>
                      </a:cubicBezTo>
                      <a:cubicBezTo>
                        <a:pt x="35498" y="12348"/>
                        <a:pt x="33650" y="13349"/>
                        <a:pt x="31802" y="14196"/>
                      </a:cubicBezTo>
                      <a:cubicBezTo>
                        <a:pt x="28183" y="15967"/>
                        <a:pt x="24641" y="17199"/>
                        <a:pt x="21099" y="18046"/>
                      </a:cubicBezTo>
                      <a:cubicBezTo>
                        <a:pt x="14014" y="20511"/>
                        <a:pt x="7161" y="21050"/>
                        <a:pt x="924" y="20819"/>
                      </a:cubicBezTo>
                      <a:cubicBezTo>
                        <a:pt x="616" y="20819"/>
                        <a:pt x="308" y="19509"/>
                        <a:pt x="0" y="19432"/>
                      </a:cubicBezTo>
                      <a:cubicBezTo>
                        <a:pt x="231" y="19201"/>
                        <a:pt x="385" y="18893"/>
                        <a:pt x="693" y="18508"/>
                      </a:cubicBezTo>
                      <a:cubicBezTo>
                        <a:pt x="1001" y="17969"/>
                        <a:pt x="1386" y="17353"/>
                        <a:pt x="1771" y="16506"/>
                      </a:cubicBezTo>
                      <a:cubicBezTo>
                        <a:pt x="2079" y="16506"/>
                        <a:pt x="2772" y="15659"/>
                        <a:pt x="3080" y="15582"/>
                      </a:cubicBezTo>
                      <a:cubicBezTo>
                        <a:pt x="5313" y="15736"/>
                        <a:pt x="7546" y="15813"/>
                        <a:pt x="9779" y="15736"/>
                      </a:cubicBezTo>
                      <a:cubicBezTo>
                        <a:pt x="11396" y="15736"/>
                        <a:pt x="13090" y="15505"/>
                        <a:pt x="14707" y="15351"/>
                      </a:cubicBezTo>
                      <a:cubicBezTo>
                        <a:pt x="15092" y="15351"/>
                        <a:pt x="15554" y="15274"/>
                        <a:pt x="15940" y="15197"/>
                      </a:cubicBezTo>
                      <a:cubicBezTo>
                        <a:pt x="19713" y="14735"/>
                        <a:pt x="23409" y="13734"/>
                        <a:pt x="27182" y="12271"/>
                      </a:cubicBezTo>
                      <a:cubicBezTo>
                        <a:pt x="28029" y="11886"/>
                        <a:pt x="28953" y="11578"/>
                        <a:pt x="29800" y="11116"/>
                      </a:cubicBezTo>
                      <a:cubicBezTo>
                        <a:pt x="32341" y="9961"/>
                        <a:pt x="34959" y="8498"/>
                        <a:pt x="37500" y="6804"/>
                      </a:cubicBezTo>
                      <a:cubicBezTo>
                        <a:pt x="39194" y="5726"/>
                        <a:pt x="40811" y="4494"/>
                        <a:pt x="42505" y="3185"/>
                      </a:cubicBezTo>
                      <a:cubicBezTo>
                        <a:pt x="43737" y="2184"/>
                        <a:pt x="44969" y="1183"/>
                        <a:pt x="46202" y="28"/>
                      </a:cubicBezTo>
                      <a:cubicBezTo>
                        <a:pt x="46433" y="-126"/>
                        <a:pt x="47665" y="413"/>
                        <a:pt x="47896" y="336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7" name="任意多边形: 形状 2356">
                  <a:extLst>
                    <a:ext uri="{FF2B5EF4-FFF2-40B4-BE49-F238E27FC236}">
                      <a16:creationId xmlns:a16="http://schemas.microsoft.com/office/drawing/2014/main" id="{CA90E3BA-CA19-F3EC-89D9-A6522F23FEDF}"/>
                    </a:ext>
                  </a:extLst>
                </p:cNvPr>
                <p:cNvSpPr/>
                <p:nvPr/>
              </p:nvSpPr>
              <p:spPr>
                <a:xfrm>
                  <a:off x="7388861" y="2193000"/>
                  <a:ext cx="48203" cy="21479"/>
                </a:xfrm>
                <a:custGeom>
                  <a:avLst/>
                  <a:gdLst>
                    <a:gd name="connsiteX0" fmla="*/ 48127 w 48203"/>
                    <a:gd name="connsiteY0" fmla="*/ 333 h 21479"/>
                    <a:gd name="connsiteX1" fmla="*/ 46972 w 48203"/>
                    <a:gd name="connsiteY1" fmla="*/ 3028 h 21479"/>
                    <a:gd name="connsiteX2" fmla="*/ 37500 w 48203"/>
                    <a:gd name="connsiteY2" fmla="*/ 11421 h 21479"/>
                    <a:gd name="connsiteX3" fmla="*/ 31956 w 48203"/>
                    <a:gd name="connsiteY3" fmla="*/ 14578 h 21479"/>
                    <a:gd name="connsiteX4" fmla="*/ 21330 w 48203"/>
                    <a:gd name="connsiteY4" fmla="*/ 18506 h 21479"/>
                    <a:gd name="connsiteX5" fmla="*/ 847 w 48203"/>
                    <a:gd name="connsiteY5" fmla="*/ 21432 h 21479"/>
                    <a:gd name="connsiteX6" fmla="*/ 0 w 48203"/>
                    <a:gd name="connsiteY6" fmla="*/ 20046 h 21479"/>
                    <a:gd name="connsiteX7" fmla="*/ 924 w 48203"/>
                    <a:gd name="connsiteY7" fmla="*/ 19122 h 21479"/>
                    <a:gd name="connsiteX8" fmla="*/ 2387 w 48203"/>
                    <a:gd name="connsiteY8" fmla="*/ 17197 h 21479"/>
                    <a:gd name="connsiteX9" fmla="*/ 3696 w 48203"/>
                    <a:gd name="connsiteY9" fmla="*/ 16272 h 21479"/>
                    <a:gd name="connsiteX10" fmla="*/ 10318 w 48203"/>
                    <a:gd name="connsiteY10" fmla="*/ 16272 h 21479"/>
                    <a:gd name="connsiteX11" fmla="*/ 15246 w 48203"/>
                    <a:gd name="connsiteY11" fmla="*/ 15810 h 21479"/>
                    <a:gd name="connsiteX12" fmla="*/ 16479 w 48203"/>
                    <a:gd name="connsiteY12" fmla="*/ 15656 h 21479"/>
                    <a:gd name="connsiteX13" fmla="*/ 27644 w 48203"/>
                    <a:gd name="connsiteY13" fmla="*/ 12499 h 21479"/>
                    <a:gd name="connsiteX14" fmla="*/ 30262 w 48203"/>
                    <a:gd name="connsiteY14" fmla="*/ 11344 h 21479"/>
                    <a:gd name="connsiteX15" fmla="*/ 37885 w 48203"/>
                    <a:gd name="connsiteY15" fmla="*/ 6955 h 21479"/>
                    <a:gd name="connsiteX16" fmla="*/ 42813 w 48203"/>
                    <a:gd name="connsiteY16" fmla="*/ 3259 h 21479"/>
                    <a:gd name="connsiteX17" fmla="*/ 46510 w 48203"/>
                    <a:gd name="connsiteY17" fmla="*/ 25 h 21479"/>
                    <a:gd name="connsiteX18" fmla="*/ 48204 w 48203"/>
                    <a:gd name="connsiteY18" fmla="*/ 333 h 21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203" h="21479">
                      <a:moveTo>
                        <a:pt x="48127" y="333"/>
                      </a:moveTo>
                      <a:cubicBezTo>
                        <a:pt x="47588" y="1026"/>
                        <a:pt x="47434" y="2335"/>
                        <a:pt x="46972" y="3028"/>
                      </a:cubicBezTo>
                      <a:cubicBezTo>
                        <a:pt x="43814" y="6339"/>
                        <a:pt x="40734" y="9188"/>
                        <a:pt x="37500" y="11421"/>
                      </a:cubicBezTo>
                      <a:cubicBezTo>
                        <a:pt x="35729" y="12653"/>
                        <a:pt x="33804" y="13654"/>
                        <a:pt x="31956" y="14578"/>
                      </a:cubicBezTo>
                      <a:cubicBezTo>
                        <a:pt x="28414" y="16350"/>
                        <a:pt x="24872" y="17659"/>
                        <a:pt x="21330" y="18506"/>
                      </a:cubicBezTo>
                      <a:cubicBezTo>
                        <a:pt x="14168" y="21124"/>
                        <a:pt x="7161" y="21663"/>
                        <a:pt x="847" y="21432"/>
                      </a:cubicBezTo>
                      <a:cubicBezTo>
                        <a:pt x="616" y="21432"/>
                        <a:pt x="231" y="20123"/>
                        <a:pt x="0" y="20046"/>
                      </a:cubicBezTo>
                      <a:cubicBezTo>
                        <a:pt x="308" y="19815"/>
                        <a:pt x="539" y="19507"/>
                        <a:pt x="924" y="19122"/>
                      </a:cubicBezTo>
                      <a:cubicBezTo>
                        <a:pt x="1386" y="18583"/>
                        <a:pt x="1848" y="17967"/>
                        <a:pt x="2387" y="17197"/>
                      </a:cubicBezTo>
                      <a:cubicBezTo>
                        <a:pt x="2695" y="17197"/>
                        <a:pt x="3388" y="16350"/>
                        <a:pt x="3696" y="16272"/>
                      </a:cubicBezTo>
                      <a:cubicBezTo>
                        <a:pt x="5929" y="16426"/>
                        <a:pt x="8162" y="16426"/>
                        <a:pt x="10318" y="16272"/>
                      </a:cubicBezTo>
                      <a:cubicBezTo>
                        <a:pt x="11935" y="16195"/>
                        <a:pt x="13629" y="16041"/>
                        <a:pt x="15246" y="15810"/>
                      </a:cubicBezTo>
                      <a:cubicBezTo>
                        <a:pt x="15632" y="15810"/>
                        <a:pt x="16094" y="15734"/>
                        <a:pt x="16479" y="15656"/>
                      </a:cubicBezTo>
                      <a:cubicBezTo>
                        <a:pt x="20175" y="15117"/>
                        <a:pt x="23871" y="14039"/>
                        <a:pt x="27644" y="12499"/>
                      </a:cubicBezTo>
                      <a:cubicBezTo>
                        <a:pt x="28491" y="12114"/>
                        <a:pt x="29415" y="11729"/>
                        <a:pt x="30262" y="11344"/>
                      </a:cubicBezTo>
                      <a:cubicBezTo>
                        <a:pt x="32803" y="10112"/>
                        <a:pt x="35344" y="8649"/>
                        <a:pt x="37885" y="6955"/>
                      </a:cubicBezTo>
                      <a:cubicBezTo>
                        <a:pt x="39502" y="5877"/>
                        <a:pt x="41196" y="4645"/>
                        <a:pt x="42813" y="3259"/>
                      </a:cubicBezTo>
                      <a:cubicBezTo>
                        <a:pt x="44045" y="2258"/>
                        <a:pt x="45277" y="1180"/>
                        <a:pt x="46510" y="25"/>
                      </a:cubicBezTo>
                      <a:cubicBezTo>
                        <a:pt x="46741" y="-129"/>
                        <a:pt x="47973" y="487"/>
                        <a:pt x="48204" y="333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8" name="任意多边形: 形状 2357">
                  <a:extLst>
                    <a:ext uri="{FF2B5EF4-FFF2-40B4-BE49-F238E27FC236}">
                      <a16:creationId xmlns:a16="http://schemas.microsoft.com/office/drawing/2014/main" id="{D3310D6D-3535-7D1A-5A68-0FEC248C85E6}"/>
                    </a:ext>
                  </a:extLst>
                </p:cNvPr>
                <p:cNvSpPr/>
                <p:nvPr/>
              </p:nvSpPr>
              <p:spPr>
                <a:xfrm>
                  <a:off x="7388553" y="2161755"/>
                  <a:ext cx="48511" cy="22129"/>
                </a:xfrm>
                <a:custGeom>
                  <a:avLst/>
                  <a:gdLst>
                    <a:gd name="connsiteX0" fmla="*/ 48512 w 48511"/>
                    <a:gd name="connsiteY0" fmla="*/ 470 h 22129"/>
                    <a:gd name="connsiteX1" fmla="*/ 47203 w 48511"/>
                    <a:gd name="connsiteY1" fmla="*/ 3165 h 22129"/>
                    <a:gd name="connsiteX2" fmla="*/ 37577 w 48511"/>
                    <a:gd name="connsiteY2" fmla="*/ 11789 h 22129"/>
                    <a:gd name="connsiteX3" fmla="*/ 32110 w 48511"/>
                    <a:gd name="connsiteY3" fmla="*/ 14946 h 22129"/>
                    <a:gd name="connsiteX4" fmla="*/ 21638 w 48511"/>
                    <a:gd name="connsiteY4" fmla="*/ 18950 h 22129"/>
                    <a:gd name="connsiteX5" fmla="*/ 847 w 48511"/>
                    <a:gd name="connsiteY5" fmla="*/ 22107 h 22129"/>
                    <a:gd name="connsiteX6" fmla="*/ 0 w 48511"/>
                    <a:gd name="connsiteY6" fmla="*/ 20644 h 22129"/>
                    <a:gd name="connsiteX7" fmla="*/ 1155 w 48511"/>
                    <a:gd name="connsiteY7" fmla="*/ 19797 h 22129"/>
                    <a:gd name="connsiteX8" fmla="*/ 2926 w 48511"/>
                    <a:gd name="connsiteY8" fmla="*/ 17872 h 22129"/>
                    <a:gd name="connsiteX9" fmla="*/ 4235 w 48511"/>
                    <a:gd name="connsiteY9" fmla="*/ 17025 h 22129"/>
                    <a:gd name="connsiteX10" fmla="*/ 10857 w 48511"/>
                    <a:gd name="connsiteY10" fmla="*/ 16871 h 22129"/>
                    <a:gd name="connsiteX11" fmla="*/ 15786 w 48511"/>
                    <a:gd name="connsiteY11" fmla="*/ 16255 h 22129"/>
                    <a:gd name="connsiteX12" fmla="*/ 17018 w 48511"/>
                    <a:gd name="connsiteY12" fmla="*/ 16024 h 22129"/>
                    <a:gd name="connsiteX13" fmla="*/ 28106 w 48511"/>
                    <a:gd name="connsiteY13" fmla="*/ 12713 h 22129"/>
                    <a:gd name="connsiteX14" fmla="*/ 30724 w 48511"/>
                    <a:gd name="connsiteY14" fmla="*/ 11481 h 22129"/>
                    <a:gd name="connsiteX15" fmla="*/ 38270 w 48511"/>
                    <a:gd name="connsiteY15" fmla="*/ 6938 h 22129"/>
                    <a:gd name="connsiteX16" fmla="*/ 43121 w 48511"/>
                    <a:gd name="connsiteY16" fmla="*/ 3242 h 22129"/>
                    <a:gd name="connsiteX17" fmla="*/ 46741 w 48511"/>
                    <a:gd name="connsiteY17" fmla="*/ 8 h 22129"/>
                    <a:gd name="connsiteX18" fmla="*/ 48435 w 48511"/>
                    <a:gd name="connsiteY18" fmla="*/ 393 h 22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511" h="22129">
                      <a:moveTo>
                        <a:pt x="48512" y="470"/>
                      </a:moveTo>
                      <a:cubicBezTo>
                        <a:pt x="47973" y="1163"/>
                        <a:pt x="47742" y="2549"/>
                        <a:pt x="47203" y="3165"/>
                      </a:cubicBezTo>
                      <a:cubicBezTo>
                        <a:pt x="43968" y="6553"/>
                        <a:pt x="40888" y="9479"/>
                        <a:pt x="37577" y="11789"/>
                      </a:cubicBezTo>
                      <a:cubicBezTo>
                        <a:pt x="35806" y="13021"/>
                        <a:pt x="33958" y="14022"/>
                        <a:pt x="32110" y="14946"/>
                      </a:cubicBezTo>
                      <a:cubicBezTo>
                        <a:pt x="28568" y="16717"/>
                        <a:pt x="25103" y="18026"/>
                        <a:pt x="21638" y="18950"/>
                      </a:cubicBezTo>
                      <a:cubicBezTo>
                        <a:pt x="14322" y="21645"/>
                        <a:pt x="7238" y="22261"/>
                        <a:pt x="847" y="22107"/>
                      </a:cubicBezTo>
                      <a:cubicBezTo>
                        <a:pt x="616" y="22107"/>
                        <a:pt x="308" y="20721"/>
                        <a:pt x="0" y="20644"/>
                      </a:cubicBezTo>
                      <a:cubicBezTo>
                        <a:pt x="385" y="20413"/>
                        <a:pt x="693" y="20105"/>
                        <a:pt x="1155" y="19797"/>
                      </a:cubicBezTo>
                      <a:cubicBezTo>
                        <a:pt x="1694" y="19335"/>
                        <a:pt x="2310" y="18719"/>
                        <a:pt x="2926" y="17872"/>
                      </a:cubicBezTo>
                      <a:cubicBezTo>
                        <a:pt x="3234" y="17872"/>
                        <a:pt x="3927" y="17102"/>
                        <a:pt x="4235" y="17025"/>
                      </a:cubicBezTo>
                      <a:cubicBezTo>
                        <a:pt x="6468" y="17102"/>
                        <a:pt x="8624" y="17025"/>
                        <a:pt x="10857" y="16871"/>
                      </a:cubicBezTo>
                      <a:cubicBezTo>
                        <a:pt x="12474" y="16717"/>
                        <a:pt x="14091" y="16563"/>
                        <a:pt x="15786" y="16255"/>
                      </a:cubicBezTo>
                      <a:cubicBezTo>
                        <a:pt x="16171" y="16255"/>
                        <a:pt x="16633" y="16101"/>
                        <a:pt x="17018" y="16024"/>
                      </a:cubicBezTo>
                      <a:cubicBezTo>
                        <a:pt x="20714" y="15408"/>
                        <a:pt x="24410" y="14330"/>
                        <a:pt x="28106" y="12713"/>
                      </a:cubicBezTo>
                      <a:cubicBezTo>
                        <a:pt x="28953" y="12328"/>
                        <a:pt x="29877" y="11943"/>
                        <a:pt x="30724" y="11481"/>
                      </a:cubicBezTo>
                      <a:cubicBezTo>
                        <a:pt x="33265" y="10249"/>
                        <a:pt x="35806" y="8709"/>
                        <a:pt x="38270" y="6938"/>
                      </a:cubicBezTo>
                      <a:cubicBezTo>
                        <a:pt x="39887" y="5783"/>
                        <a:pt x="41504" y="4551"/>
                        <a:pt x="43121" y="3242"/>
                      </a:cubicBezTo>
                      <a:cubicBezTo>
                        <a:pt x="44354" y="2241"/>
                        <a:pt x="45509" y="1163"/>
                        <a:pt x="46741" y="8"/>
                      </a:cubicBezTo>
                      <a:cubicBezTo>
                        <a:pt x="46972" y="-69"/>
                        <a:pt x="48204" y="470"/>
                        <a:pt x="48435" y="393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9" name="任意多边形: 形状 2358">
                  <a:extLst>
                    <a:ext uri="{FF2B5EF4-FFF2-40B4-BE49-F238E27FC236}">
                      <a16:creationId xmlns:a16="http://schemas.microsoft.com/office/drawing/2014/main" id="{85217D1C-A740-E3BA-65B4-18FF189534B8}"/>
                    </a:ext>
                  </a:extLst>
                </p:cNvPr>
                <p:cNvSpPr/>
                <p:nvPr/>
              </p:nvSpPr>
              <p:spPr>
                <a:xfrm>
                  <a:off x="7388399" y="2130647"/>
                  <a:ext cx="48742" cy="22667"/>
                </a:xfrm>
                <a:custGeom>
                  <a:avLst/>
                  <a:gdLst>
                    <a:gd name="connsiteX0" fmla="*/ 48666 w 48742"/>
                    <a:gd name="connsiteY0" fmla="*/ 469 h 22667"/>
                    <a:gd name="connsiteX1" fmla="*/ 47280 w 48742"/>
                    <a:gd name="connsiteY1" fmla="*/ 3241 h 22667"/>
                    <a:gd name="connsiteX2" fmla="*/ 37577 w 48742"/>
                    <a:gd name="connsiteY2" fmla="*/ 12019 h 22667"/>
                    <a:gd name="connsiteX3" fmla="*/ 32187 w 48742"/>
                    <a:gd name="connsiteY3" fmla="*/ 15253 h 22667"/>
                    <a:gd name="connsiteX4" fmla="*/ 21792 w 48742"/>
                    <a:gd name="connsiteY4" fmla="*/ 19334 h 22667"/>
                    <a:gd name="connsiteX5" fmla="*/ 770 w 48742"/>
                    <a:gd name="connsiteY5" fmla="*/ 22645 h 22667"/>
                    <a:gd name="connsiteX6" fmla="*/ 0 w 48742"/>
                    <a:gd name="connsiteY6" fmla="*/ 21182 h 22667"/>
                    <a:gd name="connsiteX7" fmla="*/ 1386 w 48742"/>
                    <a:gd name="connsiteY7" fmla="*/ 20335 h 22667"/>
                    <a:gd name="connsiteX8" fmla="*/ 3542 w 48742"/>
                    <a:gd name="connsiteY8" fmla="*/ 18487 h 22667"/>
                    <a:gd name="connsiteX9" fmla="*/ 4851 w 48742"/>
                    <a:gd name="connsiteY9" fmla="*/ 17640 h 22667"/>
                    <a:gd name="connsiteX10" fmla="*/ 11473 w 48742"/>
                    <a:gd name="connsiteY10" fmla="*/ 17409 h 22667"/>
                    <a:gd name="connsiteX11" fmla="*/ 16325 w 48742"/>
                    <a:gd name="connsiteY11" fmla="*/ 16716 h 22667"/>
                    <a:gd name="connsiteX12" fmla="*/ 17557 w 48742"/>
                    <a:gd name="connsiteY12" fmla="*/ 16485 h 22667"/>
                    <a:gd name="connsiteX13" fmla="*/ 28568 w 48742"/>
                    <a:gd name="connsiteY13" fmla="*/ 12943 h 22667"/>
                    <a:gd name="connsiteX14" fmla="*/ 31186 w 48742"/>
                    <a:gd name="connsiteY14" fmla="*/ 11711 h 22667"/>
                    <a:gd name="connsiteX15" fmla="*/ 38655 w 48742"/>
                    <a:gd name="connsiteY15" fmla="*/ 7091 h 22667"/>
                    <a:gd name="connsiteX16" fmla="*/ 43506 w 48742"/>
                    <a:gd name="connsiteY16" fmla="*/ 3318 h 22667"/>
                    <a:gd name="connsiteX17" fmla="*/ 47049 w 48742"/>
                    <a:gd name="connsiteY17" fmla="*/ 7 h 22667"/>
                    <a:gd name="connsiteX18" fmla="*/ 48743 w 48742"/>
                    <a:gd name="connsiteY18" fmla="*/ 469 h 226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742" h="22667">
                      <a:moveTo>
                        <a:pt x="48666" y="469"/>
                      </a:moveTo>
                      <a:cubicBezTo>
                        <a:pt x="48127" y="1239"/>
                        <a:pt x="47896" y="2548"/>
                        <a:pt x="47280" y="3241"/>
                      </a:cubicBezTo>
                      <a:cubicBezTo>
                        <a:pt x="44045" y="6706"/>
                        <a:pt x="40888" y="9709"/>
                        <a:pt x="37577" y="12019"/>
                      </a:cubicBezTo>
                      <a:cubicBezTo>
                        <a:pt x="35806" y="13251"/>
                        <a:pt x="33958" y="14252"/>
                        <a:pt x="32187" y="15253"/>
                      </a:cubicBezTo>
                      <a:cubicBezTo>
                        <a:pt x="28722" y="17101"/>
                        <a:pt x="25257" y="18410"/>
                        <a:pt x="21792" y="19334"/>
                      </a:cubicBezTo>
                      <a:cubicBezTo>
                        <a:pt x="14399" y="22183"/>
                        <a:pt x="7238" y="22799"/>
                        <a:pt x="770" y="22645"/>
                      </a:cubicBezTo>
                      <a:cubicBezTo>
                        <a:pt x="539" y="22645"/>
                        <a:pt x="231" y="21259"/>
                        <a:pt x="0" y="21182"/>
                      </a:cubicBezTo>
                      <a:cubicBezTo>
                        <a:pt x="462" y="20951"/>
                        <a:pt x="847" y="20643"/>
                        <a:pt x="1386" y="20335"/>
                      </a:cubicBezTo>
                      <a:cubicBezTo>
                        <a:pt x="2079" y="19873"/>
                        <a:pt x="2772" y="19257"/>
                        <a:pt x="3542" y="18487"/>
                      </a:cubicBezTo>
                      <a:cubicBezTo>
                        <a:pt x="3850" y="18487"/>
                        <a:pt x="4543" y="17717"/>
                        <a:pt x="4851" y="17640"/>
                      </a:cubicBezTo>
                      <a:cubicBezTo>
                        <a:pt x="7084" y="17640"/>
                        <a:pt x="9240" y="17640"/>
                        <a:pt x="11473" y="17409"/>
                      </a:cubicBezTo>
                      <a:cubicBezTo>
                        <a:pt x="13090" y="17255"/>
                        <a:pt x="14707" y="17024"/>
                        <a:pt x="16325" y="16716"/>
                      </a:cubicBezTo>
                      <a:cubicBezTo>
                        <a:pt x="16710" y="16716"/>
                        <a:pt x="17172" y="16562"/>
                        <a:pt x="17557" y="16485"/>
                      </a:cubicBezTo>
                      <a:cubicBezTo>
                        <a:pt x="21253" y="15792"/>
                        <a:pt x="24872" y="14637"/>
                        <a:pt x="28568" y="12943"/>
                      </a:cubicBezTo>
                      <a:cubicBezTo>
                        <a:pt x="29415" y="12558"/>
                        <a:pt x="30262" y="12096"/>
                        <a:pt x="31186" y="11711"/>
                      </a:cubicBezTo>
                      <a:cubicBezTo>
                        <a:pt x="33650" y="10402"/>
                        <a:pt x="36191" y="8862"/>
                        <a:pt x="38655" y="7091"/>
                      </a:cubicBezTo>
                      <a:cubicBezTo>
                        <a:pt x="40272" y="5936"/>
                        <a:pt x="41889" y="4704"/>
                        <a:pt x="43506" y="3318"/>
                      </a:cubicBezTo>
                      <a:cubicBezTo>
                        <a:pt x="44738" y="2317"/>
                        <a:pt x="45894" y="1162"/>
                        <a:pt x="47049" y="7"/>
                      </a:cubicBezTo>
                      <a:cubicBezTo>
                        <a:pt x="47280" y="-70"/>
                        <a:pt x="48512" y="546"/>
                        <a:pt x="48743" y="469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0" name="任意多边形: 形状 2359">
                  <a:extLst>
                    <a:ext uri="{FF2B5EF4-FFF2-40B4-BE49-F238E27FC236}">
                      <a16:creationId xmlns:a16="http://schemas.microsoft.com/office/drawing/2014/main" id="{D156F280-3C33-C2DC-D29D-0EC4510F5A3D}"/>
                    </a:ext>
                  </a:extLst>
                </p:cNvPr>
                <p:cNvSpPr/>
                <p:nvPr/>
              </p:nvSpPr>
              <p:spPr>
                <a:xfrm>
                  <a:off x="7388014" y="2099538"/>
                  <a:ext cx="49050" cy="23189"/>
                </a:xfrm>
                <a:custGeom>
                  <a:avLst/>
                  <a:gdLst>
                    <a:gd name="connsiteX0" fmla="*/ 49051 w 49050"/>
                    <a:gd name="connsiteY0" fmla="*/ 468 h 23189"/>
                    <a:gd name="connsiteX1" fmla="*/ 47588 w 49050"/>
                    <a:gd name="connsiteY1" fmla="*/ 3240 h 23189"/>
                    <a:gd name="connsiteX2" fmla="*/ 37731 w 49050"/>
                    <a:gd name="connsiteY2" fmla="*/ 12249 h 23189"/>
                    <a:gd name="connsiteX3" fmla="*/ 32341 w 49050"/>
                    <a:gd name="connsiteY3" fmla="*/ 15484 h 23189"/>
                    <a:gd name="connsiteX4" fmla="*/ 22023 w 49050"/>
                    <a:gd name="connsiteY4" fmla="*/ 19642 h 23189"/>
                    <a:gd name="connsiteX5" fmla="*/ 693 w 49050"/>
                    <a:gd name="connsiteY5" fmla="*/ 23184 h 23189"/>
                    <a:gd name="connsiteX6" fmla="*/ 0 w 49050"/>
                    <a:gd name="connsiteY6" fmla="*/ 21721 h 23189"/>
                    <a:gd name="connsiteX7" fmla="*/ 1617 w 49050"/>
                    <a:gd name="connsiteY7" fmla="*/ 20874 h 23189"/>
                    <a:gd name="connsiteX8" fmla="*/ 4081 w 49050"/>
                    <a:gd name="connsiteY8" fmla="*/ 19103 h 23189"/>
                    <a:gd name="connsiteX9" fmla="*/ 5467 w 49050"/>
                    <a:gd name="connsiteY9" fmla="*/ 18333 h 23189"/>
                    <a:gd name="connsiteX10" fmla="*/ 12089 w 49050"/>
                    <a:gd name="connsiteY10" fmla="*/ 17948 h 23189"/>
                    <a:gd name="connsiteX11" fmla="*/ 16941 w 49050"/>
                    <a:gd name="connsiteY11" fmla="*/ 17178 h 23189"/>
                    <a:gd name="connsiteX12" fmla="*/ 18173 w 49050"/>
                    <a:gd name="connsiteY12" fmla="*/ 16947 h 23189"/>
                    <a:gd name="connsiteX13" fmla="*/ 29107 w 49050"/>
                    <a:gd name="connsiteY13" fmla="*/ 13173 h 23189"/>
                    <a:gd name="connsiteX14" fmla="*/ 31648 w 49050"/>
                    <a:gd name="connsiteY14" fmla="*/ 11864 h 23189"/>
                    <a:gd name="connsiteX15" fmla="*/ 39040 w 49050"/>
                    <a:gd name="connsiteY15" fmla="*/ 7167 h 23189"/>
                    <a:gd name="connsiteX16" fmla="*/ 43814 w 49050"/>
                    <a:gd name="connsiteY16" fmla="*/ 3317 h 23189"/>
                    <a:gd name="connsiteX17" fmla="*/ 47357 w 49050"/>
                    <a:gd name="connsiteY17" fmla="*/ 6 h 23189"/>
                    <a:gd name="connsiteX18" fmla="*/ 49051 w 49050"/>
                    <a:gd name="connsiteY18" fmla="*/ 468 h 231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050" h="23189">
                      <a:moveTo>
                        <a:pt x="49051" y="468"/>
                      </a:moveTo>
                      <a:cubicBezTo>
                        <a:pt x="48512" y="1238"/>
                        <a:pt x="48204" y="2547"/>
                        <a:pt x="47588" y="3240"/>
                      </a:cubicBezTo>
                      <a:cubicBezTo>
                        <a:pt x="44354" y="6859"/>
                        <a:pt x="41119" y="9862"/>
                        <a:pt x="37731" y="12249"/>
                      </a:cubicBezTo>
                      <a:cubicBezTo>
                        <a:pt x="35960" y="13481"/>
                        <a:pt x="34112" y="14559"/>
                        <a:pt x="32341" y="15484"/>
                      </a:cubicBezTo>
                      <a:cubicBezTo>
                        <a:pt x="28876" y="17332"/>
                        <a:pt x="25488" y="18718"/>
                        <a:pt x="22023" y="19642"/>
                      </a:cubicBezTo>
                      <a:cubicBezTo>
                        <a:pt x="14476" y="22568"/>
                        <a:pt x="7238" y="23261"/>
                        <a:pt x="693" y="23184"/>
                      </a:cubicBezTo>
                      <a:cubicBezTo>
                        <a:pt x="462" y="23184"/>
                        <a:pt x="154" y="21721"/>
                        <a:pt x="0" y="21721"/>
                      </a:cubicBezTo>
                      <a:cubicBezTo>
                        <a:pt x="539" y="21490"/>
                        <a:pt x="1001" y="21259"/>
                        <a:pt x="1617" y="20874"/>
                      </a:cubicBezTo>
                      <a:cubicBezTo>
                        <a:pt x="2387" y="20412"/>
                        <a:pt x="3234" y="19796"/>
                        <a:pt x="4081" y="19103"/>
                      </a:cubicBezTo>
                      <a:cubicBezTo>
                        <a:pt x="4466" y="19026"/>
                        <a:pt x="5082" y="18410"/>
                        <a:pt x="5467" y="18333"/>
                      </a:cubicBezTo>
                      <a:cubicBezTo>
                        <a:pt x="7623" y="18333"/>
                        <a:pt x="9856" y="18256"/>
                        <a:pt x="12089" y="17948"/>
                      </a:cubicBezTo>
                      <a:cubicBezTo>
                        <a:pt x="13706" y="17794"/>
                        <a:pt x="15323" y="17486"/>
                        <a:pt x="16941" y="17178"/>
                      </a:cubicBezTo>
                      <a:cubicBezTo>
                        <a:pt x="17326" y="17101"/>
                        <a:pt x="17788" y="17024"/>
                        <a:pt x="18173" y="16947"/>
                      </a:cubicBezTo>
                      <a:cubicBezTo>
                        <a:pt x="21792" y="16177"/>
                        <a:pt x="25411" y="14945"/>
                        <a:pt x="29107" y="13173"/>
                      </a:cubicBezTo>
                      <a:cubicBezTo>
                        <a:pt x="29954" y="12788"/>
                        <a:pt x="30801" y="12326"/>
                        <a:pt x="31648" y="11864"/>
                      </a:cubicBezTo>
                      <a:cubicBezTo>
                        <a:pt x="34112" y="10555"/>
                        <a:pt x="36576" y="8938"/>
                        <a:pt x="39040" y="7167"/>
                      </a:cubicBezTo>
                      <a:cubicBezTo>
                        <a:pt x="40657" y="6012"/>
                        <a:pt x="42197" y="4703"/>
                        <a:pt x="43814" y="3317"/>
                      </a:cubicBezTo>
                      <a:cubicBezTo>
                        <a:pt x="44969" y="2239"/>
                        <a:pt x="46202" y="1161"/>
                        <a:pt x="47357" y="6"/>
                      </a:cubicBezTo>
                      <a:cubicBezTo>
                        <a:pt x="47588" y="-71"/>
                        <a:pt x="48820" y="622"/>
                        <a:pt x="49051" y="468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1" name="任意多边形: 形状 2360">
                  <a:extLst>
                    <a:ext uri="{FF2B5EF4-FFF2-40B4-BE49-F238E27FC236}">
                      <a16:creationId xmlns:a16="http://schemas.microsoft.com/office/drawing/2014/main" id="{ED8C2E9F-1DAA-D3CE-AE75-CEB046D4BA51}"/>
                    </a:ext>
                  </a:extLst>
                </p:cNvPr>
                <p:cNvSpPr/>
                <p:nvPr/>
              </p:nvSpPr>
              <p:spPr>
                <a:xfrm>
                  <a:off x="7387860" y="2068429"/>
                  <a:ext cx="49281" cy="23804"/>
                </a:xfrm>
                <a:custGeom>
                  <a:avLst/>
                  <a:gdLst>
                    <a:gd name="connsiteX0" fmla="*/ 49282 w 49281"/>
                    <a:gd name="connsiteY0" fmla="*/ 468 h 23804"/>
                    <a:gd name="connsiteX1" fmla="*/ 47742 w 49281"/>
                    <a:gd name="connsiteY1" fmla="*/ 3317 h 23804"/>
                    <a:gd name="connsiteX2" fmla="*/ 37808 w 49281"/>
                    <a:gd name="connsiteY2" fmla="*/ 12557 h 23804"/>
                    <a:gd name="connsiteX3" fmla="*/ 32495 w 49281"/>
                    <a:gd name="connsiteY3" fmla="*/ 15869 h 23804"/>
                    <a:gd name="connsiteX4" fmla="*/ 22331 w 49281"/>
                    <a:gd name="connsiteY4" fmla="*/ 20104 h 23804"/>
                    <a:gd name="connsiteX5" fmla="*/ 693 w 49281"/>
                    <a:gd name="connsiteY5" fmla="*/ 23800 h 23804"/>
                    <a:gd name="connsiteX6" fmla="*/ 0 w 49281"/>
                    <a:gd name="connsiteY6" fmla="*/ 22260 h 23804"/>
                    <a:gd name="connsiteX7" fmla="*/ 1848 w 49281"/>
                    <a:gd name="connsiteY7" fmla="*/ 21490 h 23804"/>
                    <a:gd name="connsiteX8" fmla="*/ 4697 w 49281"/>
                    <a:gd name="connsiteY8" fmla="*/ 19719 h 23804"/>
                    <a:gd name="connsiteX9" fmla="*/ 6083 w 49281"/>
                    <a:gd name="connsiteY9" fmla="*/ 18949 h 23804"/>
                    <a:gd name="connsiteX10" fmla="*/ 12705 w 49281"/>
                    <a:gd name="connsiteY10" fmla="*/ 18487 h 23804"/>
                    <a:gd name="connsiteX11" fmla="*/ 17557 w 49281"/>
                    <a:gd name="connsiteY11" fmla="*/ 17640 h 23804"/>
                    <a:gd name="connsiteX12" fmla="*/ 18789 w 49281"/>
                    <a:gd name="connsiteY12" fmla="*/ 17409 h 23804"/>
                    <a:gd name="connsiteX13" fmla="*/ 29646 w 49281"/>
                    <a:gd name="connsiteY13" fmla="*/ 13481 h 23804"/>
                    <a:gd name="connsiteX14" fmla="*/ 32187 w 49281"/>
                    <a:gd name="connsiteY14" fmla="*/ 12172 h 23804"/>
                    <a:gd name="connsiteX15" fmla="*/ 39502 w 49281"/>
                    <a:gd name="connsiteY15" fmla="*/ 7321 h 23804"/>
                    <a:gd name="connsiteX16" fmla="*/ 44199 w 49281"/>
                    <a:gd name="connsiteY16" fmla="*/ 3394 h 23804"/>
                    <a:gd name="connsiteX17" fmla="*/ 47665 w 49281"/>
                    <a:gd name="connsiteY17" fmla="*/ 6 h 23804"/>
                    <a:gd name="connsiteX18" fmla="*/ 49282 w 49281"/>
                    <a:gd name="connsiteY18" fmla="*/ 545 h 238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281" h="23804">
                      <a:moveTo>
                        <a:pt x="49282" y="468"/>
                      </a:moveTo>
                      <a:cubicBezTo>
                        <a:pt x="48666" y="1315"/>
                        <a:pt x="48358" y="2547"/>
                        <a:pt x="47742" y="3317"/>
                      </a:cubicBezTo>
                      <a:cubicBezTo>
                        <a:pt x="44430" y="7013"/>
                        <a:pt x="41196" y="10093"/>
                        <a:pt x="37808" y="12557"/>
                      </a:cubicBezTo>
                      <a:cubicBezTo>
                        <a:pt x="36037" y="13789"/>
                        <a:pt x="34266" y="14867"/>
                        <a:pt x="32495" y="15869"/>
                      </a:cubicBezTo>
                      <a:cubicBezTo>
                        <a:pt x="29107" y="17717"/>
                        <a:pt x="25719" y="19103"/>
                        <a:pt x="22331" y="20104"/>
                      </a:cubicBezTo>
                      <a:cubicBezTo>
                        <a:pt x="14707" y="23107"/>
                        <a:pt x="7315" y="23877"/>
                        <a:pt x="693" y="23800"/>
                      </a:cubicBezTo>
                      <a:cubicBezTo>
                        <a:pt x="462" y="23800"/>
                        <a:pt x="231" y="22337"/>
                        <a:pt x="0" y="22260"/>
                      </a:cubicBezTo>
                      <a:cubicBezTo>
                        <a:pt x="616" y="22029"/>
                        <a:pt x="1232" y="21798"/>
                        <a:pt x="1848" y="21490"/>
                      </a:cubicBezTo>
                      <a:cubicBezTo>
                        <a:pt x="2772" y="21028"/>
                        <a:pt x="3696" y="20489"/>
                        <a:pt x="4697" y="19719"/>
                      </a:cubicBezTo>
                      <a:cubicBezTo>
                        <a:pt x="5082" y="19642"/>
                        <a:pt x="5698" y="19026"/>
                        <a:pt x="6083" y="18949"/>
                      </a:cubicBezTo>
                      <a:cubicBezTo>
                        <a:pt x="8239" y="18949"/>
                        <a:pt x="10472" y="18718"/>
                        <a:pt x="12705" y="18487"/>
                      </a:cubicBezTo>
                      <a:cubicBezTo>
                        <a:pt x="14322" y="18256"/>
                        <a:pt x="15940" y="17948"/>
                        <a:pt x="17557" y="17640"/>
                      </a:cubicBezTo>
                      <a:cubicBezTo>
                        <a:pt x="17942" y="17563"/>
                        <a:pt x="18327" y="17486"/>
                        <a:pt x="18789" y="17409"/>
                      </a:cubicBezTo>
                      <a:cubicBezTo>
                        <a:pt x="22408" y="16562"/>
                        <a:pt x="26027" y="15252"/>
                        <a:pt x="29646" y="13481"/>
                      </a:cubicBezTo>
                      <a:cubicBezTo>
                        <a:pt x="30493" y="13096"/>
                        <a:pt x="31340" y="12634"/>
                        <a:pt x="32187" y="12172"/>
                      </a:cubicBezTo>
                      <a:cubicBezTo>
                        <a:pt x="34651" y="10786"/>
                        <a:pt x="37115" y="9246"/>
                        <a:pt x="39502" y="7321"/>
                      </a:cubicBezTo>
                      <a:cubicBezTo>
                        <a:pt x="41042" y="6166"/>
                        <a:pt x="42659" y="4857"/>
                        <a:pt x="44199" y="3394"/>
                      </a:cubicBezTo>
                      <a:cubicBezTo>
                        <a:pt x="45355" y="2316"/>
                        <a:pt x="46510" y="1238"/>
                        <a:pt x="47665" y="6"/>
                      </a:cubicBezTo>
                      <a:cubicBezTo>
                        <a:pt x="47819" y="-71"/>
                        <a:pt x="49128" y="622"/>
                        <a:pt x="49282" y="545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2" name="任意多边形: 形状 2361">
                  <a:extLst>
                    <a:ext uri="{FF2B5EF4-FFF2-40B4-BE49-F238E27FC236}">
                      <a16:creationId xmlns:a16="http://schemas.microsoft.com/office/drawing/2014/main" id="{8FD5CA57-4E5A-5351-0979-D6ACD1517709}"/>
                    </a:ext>
                  </a:extLst>
                </p:cNvPr>
                <p:cNvSpPr/>
                <p:nvPr/>
              </p:nvSpPr>
              <p:spPr>
                <a:xfrm>
                  <a:off x="7387706" y="2037167"/>
                  <a:ext cx="49512" cy="24415"/>
                </a:xfrm>
                <a:custGeom>
                  <a:avLst/>
                  <a:gdLst>
                    <a:gd name="connsiteX0" fmla="*/ 49436 w 49512"/>
                    <a:gd name="connsiteY0" fmla="*/ 621 h 24415"/>
                    <a:gd name="connsiteX1" fmla="*/ 47819 w 49512"/>
                    <a:gd name="connsiteY1" fmla="*/ 3471 h 24415"/>
                    <a:gd name="connsiteX2" fmla="*/ 37808 w 49512"/>
                    <a:gd name="connsiteY2" fmla="*/ 12865 h 24415"/>
                    <a:gd name="connsiteX3" fmla="*/ 32572 w 49512"/>
                    <a:gd name="connsiteY3" fmla="*/ 16176 h 24415"/>
                    <a:gd name="connsiteX4" fmla="*/ 22485 w 49512"/>
                    <a:gd name="connsiteY4" fmla="*/ 20488 h 24415"/>
                    <a:gd name="connsiteX5" fmla="*/ 616 w 49512"/>
                    <a:gd name="connsiteY5" fmla="*/ 24415 h 24415"/>
                    <a:gd name="connsiteX6" fmla="*/ 0 w 49512"/>
                    <a:gd name="connsiteY6" fmla="*/ 22875 h 24415"/>
                    <a:gd name="connsiteX7" fmla="*/ 2079 w 49512"/>
                    <a:gd name="connsiteY7" fmla="*/ 22105 h 24415"/>
                    <a:gd name="connsiteX8" fmla="*/ 5236 w 49512"/>
                    <a:gd name="connsiteY8" fmla="*/ 20411 h 24415"/>
                    <a:gd name="connsiteX9" fmla="*/ 6622 w 49512"/>
                    <a:gd name="connsiteY9" fmla="*/ 19641 h 24415"/>
                    <a:gd name="connsiteX10" fmla="*/ 13167 w 49512"/>
                    <a:gd name="connsiteY10" fmla="*/ 19025 h 24415"/>
                    <a:gd name="connsiteX11" fmla="*/ 18019 w 49512"/>
                    <a:gd name="connsiteY11" fmla="*/ 18101 h 24415"/>
                    <a:gd name="connsiteX12" fmla="*/ 19251 w 49512"/>
                    <a:gd name="connsiteY12" fmla="*/ 17793 h 24415"/>
                    <a:gd name="connsiteX13" fmla="*/ 30031 w 49512"/>
                    <a:gd name="connsiteY13" fmla="*/ 13635 h 24415"/>
                    <a:gd name="connsiteX14" fmla="*/ 32572 w 49512"/>
                    <a:gd name="connsiteY14" fmla="*/ 12249 h 24415"/>
                    <a:gd name="connsiteX15" fmla="*/ 39810 w 49512"/>
                    <a:gd name="connsiteY15" fmla="*/ 7321 h 24415"/>
                    <a:gd name="connsiteX16" fmla="*/ 44431 w 49512"/>
                    <a:gd name="connsiteY16" fmla="*/ 3394 h 24415"/>
                    <a:gd name="connsiteX17" fmla="*/ 47896 w 49512"/>
                    <a:gd name="connsiteY17" fmla="*/ 5 h 24415"/>
                    <a:gd name="connsiteX18" fmla="*/ 49513 w 49512"/>
                    <a:gd name="connsiteY18" fmla="*/ 621 h 24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512" h="24415">
                      <a:moveTo>
                        <a:pt x="49436" y="621"/>
                      </a:moveTo>
                      <a:cubicBezTo>
                        <a:pt x="48820" y="1468"/>
                        <a:pt x="48435" y="2700"/>
                        <a:pt x="47819" y="3471"/>
                      </a:cubicBezTo>
                      <a:cubicBezTo>
                        <a:pt x="44507" y="7244"/>
                        <a:pt x="41196" y="10401"/>
                        <a:pt x="37808" y="12865"/>
                      </a:cubicBezTo>
                      <a:cubicBezTo>
                        <a:pt x="36037" y="14174"/>
                        <a:pt x="34266" y="15175"/>
                        <a:pt x="32572" y="16176"/>
                      </a:cubicBezTo>
                      <a:cubicBezTo>
                        <a:pt x="29184" y="18024"/>
                        <a:pt x="25873" y="19487"/>
                        <a:pt x="22485" y="20488"/>
                      </a:cubicBezTo>
                      <a:cubicBezTo>
                        <a:pt x="14708" y="23645"/>
                        <a:pt x="7238" y="24415"/>
                        <a:pt x="616" y="24415"/>
                      </a:cubicBezTo>
                      <a:cubicBezTo>
                        <a:pt x="462" y="24415"/>
                        <a:pt x="154" y="22875"/>
                        <a:pt x="0" y="22875"/>
                      </a:cubicBezTo>
                      <a:cubicBezTo>
                        <a:pt x="693" y="22644"/>
                        <a:pt x="1386" y="22413"/>
                        <a:pt x="2079" y="22105"/>
                      </a:cubicBezTo>
                      <a:cubicBezTo>
                        <a:pt x="3080" y="21643"/>
                        <a:pt x="4158" y="21104"/>
                        <a:pt x="5236" y="20411"/>
                      </a:cubicBezTo>
                      <a:cubicBezTo>
                        <a:pt x="5621" y="20334"/>
                        <a:pt x="6237" y="19795"/>
                        <a:pt x="6622" y="19641"/>
                      </a:cubicBezTo>
                      <a:cubicBezTo>
                        <a:pt x="8778" y="19641"/>
                        <a:pt x="11011" y="19333"/>
                        <a:pt x="13167" y="19025"/>
                      </a:cubicBezTo>
                      <a:cubicBezTo>
                        <a:pt x="14784" y="18794"/>
                        <a:pt x="16402" y="18486"/>
                        <a:pt x="18019" y="18101"/>
                      </a:cubicBezTo>
                      <a:cubicBezTo>
                        <a:pt x="18404" y="18024"/>
                        <a:pt x="18789" y="17947"/>
                        <a:pt x="19251" y="17793"/>
                      </a:cubicBezTo>
                      <a:cubicBezTo>
                        <a:pt x="22793" y="16869"/>
                        <a:pt x="26412" y="15560"/>
                        <a:pt x="30031" y="13635"/>
                      </a:cubicBezTo>
                      <a:cubicBezTo>
                        <a:pt x="30878" y="13173"/>
                        <a:pt x="31725" y="12711"/>
                        <a:pt x="32572" y="12249"/>
                      </a:cubicBezTo>
                      <a:cubicBezTo>
                        <a:pt x="34959" y="10863"/>
                        <a:pt x="37423" y="9246"/>
                        <a:pt x="39810" y="7321"/>
                      </a:cubicBezTo>
                      <a:cubicBezTo>
                        <a:pt x="41350" y="6089"/>
                        <a:pt x="42890" y="4780"/>
                        <a:pt x="44431" y="3394"/>
                      </a:cubicBezTo>
                      <a:cubicBezTo>
                        <a:pt x="45586" y="2315"/>
                        <a:pt x="46741" y="1160"/>
                        <a:pt x="47896" y="5"/>
                      </a:cubicBezTo>
                      <a:cubicBezTo>
                        <a:pt x="48050" y="-72"/>
                        <a:pt x="49359" y="698"/>
                        <a:pt x="49513" y="621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3" name="任意多边形: 形状 2362">
                  <a:extLst>
                    <a:ext uri="{FF2B5EF4-FFF2-40B4-BE49-F238E27FC236}">
                      <a16:creationId xmlns:a16="http://schemas.microsoft.com/office/drawing/2014/main" id="{50C098E6-864B-2B77-C75B-0EF20998CD72}"/>
                    </a:ext>
                  </a:extLst>
                </p:cNvPr>
                <p:cNvSpPr/>
                <p:nvPr/>
              </p:nvSpPr>
              <p:spPr>
                <a:xfrm>
                  <a:off x="7387398" y="2005909"/>
                  <a:ext cx="49820" cy="25102"/>
                </a:xfrm>
                <a:custGeom>
                  <a:avLst/>
                  <a:gdLst>
                    <a:gd name="connsiteX0" fmla="*/ 49821 w 49820"/>
                    <a:gd name="connsiteY0" fmla="*/ 770 h 25102"/>
                    <a:gd name="connsiteX1" fmla="*/ 48127 w 49820"/>
                    <a:gd name="connsiteY1" fmla="*/ 3696 h 25102"/>
                    <a:gd name="connsiteX2" fmla="*/ 37962 w 49820"/>
                    <a:gd name="connsiteY2" fmla="*/ 13321 h 25102"/>
                    <a:gd name="connsiteX3" fmla="*/ 32726 w 49820"/>
                    <a:gd name="connsiteY3" fmla="*/ 16632 h 25102"/>
                    <a:gd name="connsiteX4" fmla="*/ 22793 w 49820"/>
                    <a:gd name="connsiteY4" fmla="*/ 21022 h 25102"/>
                    <a:gd name="connsiteX5" fmla="*/ 616 w 49820"/>
                    <a:gd name="connsiteY5" fmla="*/ 25103 h 25102"/>
                    <a:gd name="connsiteX6" fmla="*/ 0 w 49820"/>
                    <a:gd name="connsiteY6" fmla="*/ 23486 h 25102"/>
                    <a:gd name="connsiteX7" fmla="*/ 2310 w 49820"/>
                    <a:gd name="connsiteY7" fmla="*/ 22793 h 25102"/>
                    <a:gd name="connsiteX8" fmla="*/ 5852 w 49820"/>
                    <a:gd name="connsiteY8" fmla="*/ 21176 h 25102"/>
                    <a:gd name="connsiteX9" fmla="*/ 7238 w 49820"/>
                    <a:gd name="connsiteY9" fmla="*/ 20483 h 25102"/>
                    <a:gd name="connsiteX10" fmla="*/ 13783 w 49820"/>
                    <a:gd name="connsiteY10" fmla="*/ 19713 h 25102"/>
                    <a:gd name="connsiteX11" fmla="*/ 18635 w 49820"/>
                    <a:gd name="connsiteY11" fmla="*/ 18635 h 25102"/>
                    <a:gd name="connsiteX12" fmla="*/ 19790 w 49820"/>
                    <a:gd name="connsiteY12" fmla="*/ 18327 h 25102"/>
                    <a:gd name="connsiteX13" fmla="*/ 30493 w 49820"/>
                    <a:gd name="connsiteY13" fmla="*/ 14014 h 25102"/>
                    <a:gd name="connsiteX14" fmla="*/ 32957 w 49820"/>
                    <a:gd name="connsiteY14" fmla="*/ 12551 h 25102"/>
                    <a:gd name="connsiteX15" fmla="*/ 40118 w 49820"/>
                    <a:gd name="connsiteY15" fmla="*/ 7469 h 25102"/>
                    <a:gd name="connsiteX16" fmla="*/ 44739 w 49820"/>
                    <a:gd name="connsiteY16" fmla="*/ 3465 h 25102"/>
                    <a:gd name="connsiteX17" fmla="*/ 48127 w 49820"/>
                    <a:gd name="connsiteY17" fmla="*/ 0 h 25102"/>
                    <a:gd name="connsiteX18" fmla="*/ 49744 w 49820"/>
                    <a:gd name="connsiteY18" fmla="*/ 616 h 25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820" h="25102">
                      <a:moveTo>
                        <a:pt x="49821" y="770"/>
                      </a:moveTo>
                      <a:cubicBezTo>
                        <a:pt x="49205" y="1617"/>
                        <a:pt x="48743" y="2926"/>
                        <a:pt x="48127" y="3696"/>
                      </a:cubicBezTo>
                      <a:cubicBezTo>
                        <a:pt x="44739" y="7546"/>
                        <a:pt x="41427" y="10780"/>
                        <a:pt x="37962" y="13321"/>
                      </a:cubicBezTo>
                      <a:cubicBezTo>
                        <a:pt x="36268" y="14630"/>
                        <a:pt x="34497" y="15708"/>
                        <a:pt x="32726" y="16632"/>
                      </a:cubicBezTo>
                      <a:cubicBezTo>
                        <a:pt x="29415" y="18558"/>
                        <a:pt x="26027" y="19944"/>
                        <a:pt x="22793" y="21022"/>
                      </a:cubicBezTo>
                      <a:cubicBezTo>
                        <a:pt x="14939" y="24256"/>
                        <a:pt x="7392" y="25103"/>
                        <a:pt x="616" y="25103"/>
                      </a:cubicBezTo>
                      <a:cubicBezTo>
                        <a:pt x="462" y="25103"/>
                        <a:pt x="231" y="23563"/>
                        <a:pt x="0" y="23486"/>
                      </a:cubicBezTo>
                      <a:cubicBezTo>
                        <a:pt x="770" y="23332"/>
                        <a:pt x="1540" y="23101"/>
                        <a:pt x="2310" y="22793"/>
                      </a:cubicBezTo>
                      <a:cubicBezTo>
                        <a:pt x="3465" y="22408"/>
                        <a:pt x="4620" y="21869"/>
                        <a:pt x="5852" y="21176"/>
                      </a:cubicBezTo>
                      <a:cubicBezTo>
                        <a:pt x="6237" y="21099"/>
                        <a:pt x="6853" y="20560"/>
                        <a:pt x="7238" y="20483"/>
                      </a:cubicBezTo>
                      <a:cubicBezTo>
                        <a:pt x="9394" y="20406"/>
                        <a:pt x="11627" y="20098"/>
                        <a:pt x="13783" y="19713"/>
                      </a:cubicBezTo>
                      <a:cubicBezTo>
                        <a:pt x="15401" y="19405"/>
                        <a:pt x="17018" y="19097"/>
                        <a:pt x="18635" y="18635"/>
                      </a:cubicBezTo>
                      <a:cubicBezTo>
                        <a:pt x="19020" y="18558"/>
                        <a:pt x="19405" y="18404"/>
                        <a:pt x="19790" y="18327"/>
                      </a:cubicBezTo>
                      <a:cubicBezTo>
                        <a:pt x="23332" y="17326"/>
                        <a:pt x="26874" y="15939"/>
                        <a:pt x="30493" y="14014"/>
                      </a:cubicBezTo>
                      <a:cubicBezTo>
                        <a:pt x="31340" y="13552"/>
                        <a:pt x="32187" y="13090"/>
                        <a:pt x="32957" y="12551"/>
                      </a:cubicBezTo>
                      <a:cubicBezTo>
                        <a:pt x="35344" y="11088"/>
                        <a:pt x="37731" y="9471"/>
                        <a:pt x="40118" y="7469"/>
                      </a:cubicBezTo>
                      <a:cubicBezTo>
                        <a:pt x="41658" y="6237"/>
                        <a:pt x="43198" y="4928"/>
                        <a:pt x="44739" y="3465"/>
                      </a:cubicBezTo>
                      <a:cubicBezTo>
                        <a:pt x="45894" y="2387"/>
                        <a:pt x="47049" y="1232"/>
                        <a:pt x="48127" y="0"/>
                      </a:cubicBezTo>
                      <a:cubicBezTo>
                        <a:pt x="48281" y="0"/>
                        <a:pt x="49590" y="693"/>
                        <a:pt x="49744" y="616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4" name="任意多边形: 形状 2363">
                  <a:extLst>
                    <a:ext uri="{FF2B5EF4-FFF2-40B4-BE49-F238E27FC236}">
                      <a16:creationId xmlns:a16="http://schemas.microsoft.com/office/drawing/2014/main" id="{DCD3A404-BD2B-21C5-EB4B-A5839219BCD1}"/>
                    </a:ext>
                  </a:extLst>
                </p:cNvPr>
                <p:cNvSpPr/>
                <p:nvPr/>
              </p:nvSpPr>
              <p:spPr>
                <a:xfrm>
                  <a:off x="7387244" y="1974800"/>
                  <a:ext cx="49974" cy="25718"/>
                </a:xfrm>
                <a:custGeom>
                  <a:avLst/>
                  <a:gdLst>
                    <a:gd name="connsiteX0" fmla="*/ 49975 w 49974"/>
                    <a:gd name="connsiteY0" fmla="*/ 770 h 25718"/>
                    <a:gd name="connsiteX1" fmla="*/ 48204 w 49974"/>
                    <a:gd name="connsiteY1" fmla="*/ 3696 h 25718"/>
                    <a:gd name="connsiteX2" fmla="*/ 37962 w 49974"/>
                    <a:gd name="connsiteY2" fmla="*/ 13552 h 25718"/>
                    <a:gd name="connsiteX3" fmla="*/ 32803 w 49974"/>
                    <a:gd name="connsiteY3" fmla="*/ 16941 h 25718"/>
                    <a:gd name="connsiteX4" fmla="*/ 22947 w 49974"/>
                    <a:gd name="connsiteY4" fmla="*/ 21407 h 25718"/>
                    <a:gd name="connsiteX5" fmla="*/ 539 w 49974"/>
                    <a:gd name="connsiteY5" fmla="*/ 25719 h 25718"/>
                    <a:gd name="connsiteX6" fmla="*/ 0 w 49974"/>
                    <a:gd name="connsiteY6" fmla="*/ 24102 h 25718"/>
                    <a:gd name="connsiteX7" fmla="*/ 2541 w 49974"/>
                    <a:gd name="connsiteY7" fmla="*/ 23409 h 25718"/>
                    <a:gd name="connsiteX8" fmla="*/ 6391 w 49974"/>
                    <a:gd name="connsiteY8" fmla="*/ 21792 h 25718"/>
                    <a:gd name="connsiteX9" fmla="*/ 7777 w 49974"/>
                    <a:gd name="connsiteY9" fmla="*/ 21099 h 25718"/>
                    <a:gd name="connsiteX10" fmla="*/ 14322 w 49974"/>
                    <a:gd name="connsiteY10" fmla="*/ 20252 h 25718"/>
                    <a:gd name="connsiteX11" fmla="*/ 19097 w 49974"/>
                    <a:gd name="connsiteY11" fmla="*/ 19097 h 25718"/>
                    <a:gd name="connsiteX12" fmla="*/ 20252 w 49974"/>
                    <a:gd name="connsiteY12" fmla="*/ 18789 h 25718"/>
                    <a:gd name="connsiteX13" fmla="*/ 30878 w 49974"/>
                    <a:gd name="connsiteY13" fmla="*/ 14246 h 25718"/>
                    <a:gd name="connsiteX14" fmla="*/ 33342 w 49974"/>
                    <a:gd name="connsiteY14" fmla="*/ 12782 h 25718"/>
                    <a:gd name="connsiteX15" fmla="*/ 40426 w 49974"/>
                    <a:gd name="connsiteY15" fmla="*/ 7623 h 25718"/>
                    <a:gd name="connsiteX16" fmla="*/ 44969 w 49974"/>
                    <a:gd name="connsiteY16" fmla="*/ 3542 h 25718"/>
                    <a:gd name="connsiteX17" fmla="*/ 48358 w 49974"/>
                    <a:gd name="connsiteY17" fmla="*/ 0 h 25718"/>
                    <a:gd name="connsiteX18" fmla="*/ 49975 w 49974"/>
                    <a:gd name="connsiteY18" fmla="*/ 693 h 25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974" h="25718">
                      <a:moveTo>
                        <a:pt x="49975" y="770"/>
                      </a:moveTo>
                      <a:cubicBezTo>
                        <a:pt x="49282" y="1694"/>
                        <a:pt x="48897" y="2926"/>
                        <a:pt x="48204" y="3696"/>
                      </a:cubicBezTo>
                      <a:cubicBezTo>
                        <a:pt x="44815" y="7623"/>
                        <a:pt x="41427" y="10934"/>
                        <a:pt x="37962" y="13552"/>
                      </a:cubicBezTo>
                      <a:cubicBezTo>
                        <a:pt x="36268" y="14862"/>
                        <a:pt x="34497" y="15940"/>
                        <a:pt x="32803" y="16941"/>
                      </a:cubicBezTo>
                      <a:cubicBezTo>
                        <a:pt x="29492" y="18866"/>
                        <a:pt x="26181" y="20329"/>
                        <a:pt x="22947" y="21407"/>
                      </a:cubicBezTo>
                      <a:cubicBezTo>
                        <a:pt x="14938" y="24718"/>
                        <a:pt x="7315" y="25642"/>
                        <a:pt x="539" y="25719"/>
                      </a:cubicBezTo>
                      <a:cubicBezTo>
                        <a:pt x="385" y="25719"/>
                        <a:pt x="154" y="24102"/>
                        <a:pt x="0" y="24102"/>
                      </a:cubicBezTo>
                      <a:cubicBezTo>
                        <a:pt x="847" y="23948"/>
                        <a:pt x="1694" y="23717"/>
                        <a:pt x="2541" y="23409"/>
                      </a:cubicBezTo>
                      <a:cubicBezTo>
                        <a:pt x="3773" y="23024"/>
                        <a:pt x="5082" y="22485"/>
                        <a:pt x="6391" y="21792"/>
                      </a:cubicBezTo>
                      <a:cubicBezTo>
                        <a:pt x="6776" y="21715"/>
                        <a:pt x="7392" y="21253"/>
                        <a:pt x="7777" y="21099"/>
                      </a:cubicBezTo>
                      <a:cubicBezTo>
                        <a:pt x="9933" y="20945"/>
                        <a:pt x="12089" y="20637"/>
                        <a:pt x="14322" y="20252"/>
                      </a:cubicBezTo>
                      <a:cubicBezTo>
                        <a:pt x="15940" y="19944"/>
                        <a:pt x="17480" y="19559"/>
                        <a:pt x="19097" y="19097"/>
                      </a:cubicBezTo>
                      <a:cubicBezTo>
                        <a:pt x="19482" y="19020"/>
                        <a:pt x="19867" y="18866"/>
                        <a:pt x="20252" y="18789"/>
                      </a:cubicBezTo>
                      <a:cubicBezTo>
                        <a:pt x="23794" y="17711"/>
                        <a:pt x="27336" y="16248"/>
                        <a:pt x="30878" y="14246"/>
                      </a:cubicBezTo>
                      <a:cubicBezTo>
                        <a:pt x="31725" y="13784"/>
                        <a:pt x="32495" y="13321"/>
                        <a:pt x="33342" y="12782"/>
                      </a:cubicBezTo>
                      <a:cubicBezTo>
                        <a:pt x="35729" y="11319"/>
                        <a:pt x="38116" y="9625"/>
                        <a:pt x="40426" y="7623"/>
                      </a:cubicBezTo>
                      <a:cubicBezTo>
                        <a:pt x="41966" y="6391"/>
                        <a:pt x="43429" y="5005"/>
                        <a:pt x="44969" y="3542"/>
                      </a:cubicBezTo>
                      <a:cubicBezTo>
                        <a:pt x="46125" y="2464"/>
                        <a:pt x="47203" y="1232"/>
                        <a:pt x="48358" y="0"/>
                      </a:cubicBezTo>
                      <a:cubicBezTo>
                        <a:pt x="48512" y="0"/>
                        <a:pt x="49821" y="770"/>
                        <a:pt x="49975" y="693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5" name="任意多边形: 形状 2364">
                  <a:extLst>
                    <a:ext uri="{FF2B5EF4-FFF2-40B4-BE49-F238E27FC236}">
                      <a16:creationId xmlns:a16="http://schemas.microsoft.com/office/drawing/2014/main" id="{590605A0-51DD-D55A-C451-0F22716B366A}"/>
                    </a:ext>
                  </a:extLst>
                </p:cNvPr>
                <p:cNvSpPr/>
                <p:nvPr/>
              </p:nvSpPr>
              <p:spPr>
                <a:xfrm>
                  <a:off x="7386859" y="1943691"/>
                  <a:ext cx="50359" cy="26257"/>
                </a:xfrm>
                <a:custGeom>
                  <a:avLst/>
                  <a:gdLst>
                    <a:gd name="connsiteX0" fmla="*/ 50360 w 50359"/>
                    <a:gd name="connsiteY0" fmla="*/ 770 h 26257"/>
                    <a:gd name="connsiteX1" fmla="*/ 48512 w 50359"/>
                    <a:gd name="connsiteY1" fmla="*/ 3773 h 26257"/>
                    <a:gd name="connsiteX2" fmla="*/ 38116 w 50359"/>
                    <a:gd name="connsiteY2" fmla="*/ 13860 h 26257"/>
                    <a:gd name="connsiteX3" fmla="*/ 32957 w 50359"/>
                    <a:gd name="connsiteY3" fmla="*/ 17249 h 26257"/>
                    <a:gd name="connsiteX4" fmla="*/ 23178 w 50359"/>
                    <a:gd name="connsiteY4" fmla="*/ 21792 h 26257"/>
                    <a:gd name="connsiteX5" fmla="*/ 462 w 50359"/>
                    <a:gd name="connsiteY5" fmla="*/ 26258 h 26257"/>
                    <a:gd name="connsiteX6" fmla="*/ 0 w 50359"/>
                    <a:gd name="connsiteY6" fmla="*/ 24564 h 26257"/>
                    <a:gd name="connsiteX7" fmla="*/ 2772 w 50359"/>
                    <a:gd name="connsiteY7" fmla="*/ 23948 h 26257"/>
                    <a:gd name="connsiteX8" fmla="*/ 7007 w 50359"/>
                    <a:gd name="connsiteY8" fmla="*/ 22408 h 26257"/>
                    <a:gd name="connsiteX9" fmla="*/ 8470 w 50359"/>
                    <a:gd name="connsiteY9" fmla="*/ 21792 h 26257"/>
                    <a:gd name="connsiteX10" fmla="*/ 15016 w 50359"/>
                    <a:gd name="connsiteY10" fmla="*/ 20791 h 26257"/>
                    <a:gd name="connsiteX11" fmla="*/ 19790 w 50359"/>
                    <a:gd name="connsiteY11" fmla="*/ 19559 h 26257"/>
                    <a:gd name="connsiteX12" fmla="*/ 20945 w 50359"/>
                    <a:gd name="connsiteY12" fmla="*/ 19174 h 26257"/>
                    <a:gd name="connsiteX13" fmla="*/ 31494 w 50359"/>
                    <a:gd name="connsiteY13" fmla="*/ 14476 h 26257"/>
                    <a:gd name="connsiteX14" fmla="*/ 33958 w 50359"/>
                    <a:gd name="connsiteY14" fmla="*/ 12936 h 26257"/>
                    <a:gd name="connsiteX15" fmla="*/ 40965 w 50359"/>
                    <a:gd name="connsiteY15" fmla="*/ 7700 h 26257"/>
                    <a:gd name="connsiteX16" fmla="*/ 45432 w 50359"/>
                    <a:gd name="connsiteY16" fmla="*/ 3542 h 26257"/>
                    <a:gd name="connsiteX17" fmla="*/ 48743 w 50359"/>
                    <a:gd name="connsiteY17" fmla="*/ 0 h 26257"/>
                    <a:gd name="connsiteX18" fmla="*/ 50360 w 50359"/>
                    <a:gd name="connsiteY18" fmla="*/ 770 h 26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359" h="26257">
                      <a:moveTo>
                        <a:pt x="50360" y="770"/>
                      </a:moveTo>
                      <a:cubicBezTo>
                        <a:pt x="49667" y="1694"/>
                        <a:pt x="49205" y="2926"/>
                        <a:pt x="48512" y="3773"/>
                      </a:cubicBezTo>
                      <a:cubicBezTo>
                        <a:pt x="45046" y="7777"/>
                        <a:pt x="41658" y="11165"/>
                        <a:pt x="38116" y="13860"/>
                      </a:cubicBezTo>
                      <a:cubicBezTo>
                        <a:pt x="36422" y="15170"/>
                        <a:pt x="34651" y="16248"/>
                        <a:pt x="32957" y="17249"/>
                      </a:cubicBezTo>
                      <a:cubicBezTo>
                        <a:pt x="29646" y="19174"/>
                        <a:pt x="26412" y="20714"/>
                        <a:pt x="23178" y="21792"/>
                      </a:cubicBezTo>
                      <a:cubicBezTo>
                        <a:pt x="15092" y="25257"/>
                        <a:pt x="7315" y="26181"/>
                        <a:pt x="462" y="26258"/>
                      </a:cubicBezTo>
                      <a:cubicBezTo>
                        <a:pt x="308" y="26258"/>
                        <a:pt x="77" y="24641"/>
                        <a:pt x="0" y="24564"/>
                      </a:cubicBezTo>
                      <a:cubicBezTo>
                        <a:pt x="924" y="24410"/>
                        <a:pt x="1848" y="24179"/>
                        <a:pt x="2772" y="23948"/>
                      </a:cubicBezTo>
                      <a:cubicBezTo>
                        <a:pt x="4158" y="23563"/>
                        <a:pt x="5544" y="23101"/>
                        <a:pt x="7007" y="22408"/>
                      </a:cubicBezTo>
                      <a:cubicBezTo>
                        <a:pt x="7392" y="22331"/>
                        <a:pt x="8008" y="21869"/>
                        <a:pt x="8470" y="21792"/>
                      </a:cubicBezTo>
                      <a:cubicBezTo>
                        <a:pt x="10626" y="21638"/>
                        <a:pt x="12782" y="21253"/>
                        <a:pt x="15016" y="20791"/>
                      </a:cubicBezTo>
                      <a:cubicBezTo>
                        <a:pt x="16633" y="20483"/>
                        <a:pt x="18173" y="20021"/>
                        <a:pt x="19790" y="19559"/>
                      </a:cubicBezTo>
                      <a:cubicBezTo>
                        <a:pt x="20175" y="19405"/>
                        <a:pt x="20560" y="19328"/>
                        <a:pt x="20945" y="19174"/>
                      </a:cubicBezTo>
                      <a:cubicBezTo>
                        <a:pt x="24410" y="18096"/>
                        <a:pt x="27952" y="16556"/>
                        <a:pt x="31494" y="14476"/>
                      </a:cubicBezTo>
                      <a:cubicBezTo>
                        <a:pt x="32341" y="14014"/>
                        <a:pt x="33111" y="13475"/>
                        <a:pt x="33958" y="12936"/>
                      </a:cubicBezTo>
                      <a:cubicBezTo>
                        <a:pt x="36268" y="11396"/>
                        <a:pt x="38655" y="9702"/>
                        <a:pt x="40965" y="7700"/>
                      </a:cubicBezTo>
                      <a:cubicBezTo>
                        <a:pt x="42428" y="6468"/>
                        <a:pt x="43968" y="5082"/>
                        <a:pt x="45432" y="3542"/>
                      </a:cubicBezTo>
                      <a:cubicBezTo>
                        <a:pt x="46510" y="2387"/>
                        <a:pt x="47665" y="1232"/>
                        <a:pt x="48743" y="0"/>
                      </a:cubicBezTo>
                      <a:cubicBezTo>
                        <a:pt x="48897" y="0"/>
                        <a:pt x="50206" y="770"/>
                        <a:pt x="50360" y="77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6" name="任意多边形: 形状 2365">
                  <a:extLst>
                    <a:ext uri="{FF2B5EF4-FFF2-40B4-BE49-F238E27FC236}">
                      <a16:creationId xmlns:a16="http://schemas.microsoft.com/office/drawing/2014/main" id="{6E03D7B7-46DB-72D5-BCAA-85B2DB7A339F}"/>
                    </a:ext>
                  </a:extLst>
                </p:cNvPr>
                <p:cNvSpPr/>
                <p:nvPr/>
              </p:nvSpPr>
              <p:spPr>
                <a:xfrm>
                  <a:off x="7386705" y="1912582"/>
                  <a:ext cx="50667" cy="26796"/>
                </a:xfrm>
                <a:custGeom>
                  <a:avLst/>
                  <a:gdLst>
                    <a:gd name="connsiteX0" fmla="*/ 50591 w 50667"/>
                    <a:gd name="connsiteY0" fmla="*/ 770 h 26796"/>
                    <a:gd name="connsiteX1" fmla="*/ 48666 w 50667"/>
                    <a:gd name="connsiteY1" fmla="*/ 3773 h 26796"/>
                    <a:gd name="connsiteX2" fmla="*/ 38193 w 50667"/>
                    <a:gd name="connsiteY2" fmla="*/ 14015 h 26796"/>
                    <a:gd name="connsiteX3" fmla="*/ 33111 w 50667"/>
                    <a:gd name="connsiteY3" fmla="*/ 17480 h 26796"/>
                    <a:gd name="connsiteX4" fmla="*/ 23486 w 50667"/>
                    <a:gd name="connsiteY4" fmla="*/ 22100 h 26796"/>
                    <a:gd name="connsiteX5" fmla="*/ 462 w 50667"/>
                    <a:gd name="connsiteY5" fmla="*/ 26797 h 26796"/>
                    <a:gd name="connsiteX6" fmla="*/ 0 w 50667"/>
                    <a:gd name="connsiteY6" fmla="*/ 25103 h 26796"/>
                    <a:gd name="connsiteX7" fmla="*/ 3003 w 50667"/>
                    <a:gd name="connsiteY7" fmla="*/ 24487 h 26796"/>
                    <a:gd name="connsiteX8" fmla="*/ 7546 w 50667"/>
                    <a:gd name="connsiteY8" fmla="*/ 23024 h 26796"/>
                    <a:gd name="connsiteX9" fmla="*/ 9009 w 50667"/>
                    <a:gd name="connsiteY9" fmla="*/ 22408 h 26796"/>
                    <a:gd name="connsiteX10" fmla="*/ 15554 w 50667"/>
                    <a:gd name="connsiteY10" fmla="*/ 21330 h 26796"/>
                    <a:gd name="connsiteX11" fmla="*/ 20329 w 50667"/>
                    <a:gd name="connsiteY11" fmla="*/ 20021 h 26796"/>
                    <a:gd name="connsiteX12" fmla="*/ 21484 w 50667"/>
                    <a:gd name="connsiteY12" fmla="*/ 19636 h 26796"/>
                    <a:gd name="connsiteX13" fmla="*/ 31956 w 50667"/>
                    <a:gd name="connsiteY13" fmla="*/ 14708 h 26796"/>
                    <a:gd name="connsiteX14" fmla="*/ 34420 w 50667"/>
                    <a:gd name="connsiteY14" fmla="*/ 13167 h 26796"/>
                    <a:gd name="connsiteX15" fmla="*/ 41350 w 50667"/>
                    <a:gd name="connsiteY15" fmla="*/ 7777 h 26796"/>
                    <a:gd name="connsiteX16" fmla="*/ 45739 w 50667"/>
                    <a:gd name="connsiteY16" fmla="*/ 3619 h 26796"/>
                    <a:gd name="connsiteX17" fmla="*/ 49051 w 50667"/>
                    <a:gd name="connsiteY17" fmla="*/ 0 h 26796"/>
                    <a:gd name="connsiteX18" fmla="*/ 50668 w 50667"/>
                    <a:gd name="connsiteY18" fmla="*/ 770 h 267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667" h="26796">
                      <a:moveTo>
                        <a:pt x="50591" y="770"/>
                      </a:moveTo>
                      <a:cubicBezTo>
                        <a:pt x="49898" y="1694"/>
                        <a:pt x="49359" y="2926"/>
                        <a:pt x="48666" y="3773"/>
                      </a:cubicBezTo>
                      <a:cubicBezTo>
                        <a:pt x="45200" y="7854"/>
                        <a:pt x="41735" y="11319"/>
                        <a:pt x="38193" y="14015"/>
                      </a:cubicBezTo>
                      <a:cubicBezTo>
                        <a:pt x="36499" y="15324"/>
                        <a:pt x="34805" y="16402"/>
                        <a:pt x="33111" y="17480"/>
                      </a:cubicBezTo>
                      <a:cubicBezTo>
                        <a:pt x="29877" y="19405"/>
                        <a:pt x="26643" y="20945"/>
                        <a:pt x="23486" y="22100"/>
                      </a:cubicBezTo>
                      <a:cubicBezTo>
                        <a:pt x="15323" y="25642"/>
                        <a:pt x="7392" y="26643"/>
                        <a:pt x="462" y="26797"/>
                      </a:cubicBezTo>
                      <a:cubicBezTo>
                        <a:pt x="385" y="26797"/>
                        <a:pt x="154" y="25103"/>
                        <a:pt x="0" y="25103"/>
                      </a:cubicBezTo>
                      <a:cubicBezTo>
                        <a:pt x="1001" y="24949"/>
                        <a:pt x="2002" y="24718"/>
                        <a:pt x="3003" y="24487"/>
                      </a:cubicBezTo>
                      <a:cubicBezTo>
                        <a:pt x="4466" y="24102"/>
                        <a:pt x="6006" y="23640"/>
                        <a:pt x="7546" y="23024"/>
                      </a:cubicBezTo>
                      <a:cubicBezTo>
                        <a:pt x="8008" y="22947"/>
                        <a:pt x="8547" y="22562"/>
                        <a:pt x="9009" y="22408"/>
                      </a:cubicBezTo>
                      <a:cubicBezTo>
                        <a:pt x="11165" y="22177"/>
                        <a:pt x="13321" y="21792"/>
                        <a:pt x="15554" y="21330"/>
                      </a:cubicBezTo>
                      <a:cubicBezTo>
                        <a:pt x="17172" y="20945"/>
                        <a:pt x="18712" y="20560"/>
                        <a:pt x="20329" y="20021"/>
                      </a:cubicBezTo>
                      <a:cubicBezTo>
                        <a:pt x="20714" y="19867"/>
                        <a:pt x="21099" y="19790"/>
                        <a:pt x="21484" y="19636"/>
                      </a:cubicBezTo>
                      <a:cubicBezTo>
                        <a:pt x="24949" y="18481"/>
                        <a:pt x="28414" y="16864"/>
                        <a:pt x="31956" y="14708"/>
                      </a:cubicBezTo>
                      <a:cubicBezTo>
                        <a:pt x="32726" y="14246"/>
                        <a:pt x="33573" y="13706"/>
                        <a:pt x="34420" y="13167"/>
                      </a:cubicBezTo>
                      <a:cubicBezTo>
                        <a:pt x="36730" y="11627"/>
                        <a:pt x="39040" y="9856"/>
                        <a:pt x="41350" y="7777"/>
                      </a:cubicBezTo>
                      <a:cubicBezTo>
                        <a:pt x="42813" y="6468"/>
                        <a:pt x="44276" y="5082"/>
                        <a:pt x="45739" y="3619"/>
                      </a:cubicBezTo>
                      <a:cubicBezTo>
                        <a:pt x="46818" y="2464"/>
                        <a:pt x="47896" y="1309"/>
                        <a:pt x="49051" y="0"/>
                      </a:cubicBezTo>
                      <a:cubicBezTo>
                        <a:pt x="49128" y="0"/>
                        <a:pt x="50591" y="847"/>
                        <a:pt x="50668" y="77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7" name="任意多边形: 形状 2366">
                  <a:extLst>
                    <a:ext uri="{FF2B5EF4-FFF2-40B4-BE49-F238E27FC236}">
                      <a16:creationId xmlns:a16="http://schemas.microsoft.com/office/drawing/2014/main" id="{2427D66A-1608-7FD6-924E-F7E51D775199}"/>
                    </a:ext>
                  </a:extLst>
                </p:cNvPr>
                <p:cNvSpPr/>
                <p:nvPr/>
              </p:nvSpPr>
              <p:spPr>
                <a:xfrm>
                  <a:off x="7386551" y="1881550"/>
                  <a:ext cx="50898" cy="27335"/>
                </a:xfrm>
                <a:custGeom>
                  <a:avLst/>
                  <a:gdLst>
                    <a:gd name="connsiteX0" fmla="*/ 50745 w 50898"/>
                    <a:gd name="connsiteY0" fmla="*/ 693 h 27335"/>
                    <a:gd name="connsiteX1" fmla="*/ 48743 w 50898"/>
                    <a:gd name="connsiteY1" fmla="*/ 3773 h 27335"/>
                    <a:gd name="connsiteX2" fmla="*/ 38193 w 50898"/>
                    <a:gd name="connsiteY2" fmla="*/ 14246 h 27335"/>
                    <a:gd name="connsiteX3" fmla="*/ 33188 w 50898"/>
                    <a:gd name="connsiteY3" fmla="*/ 17711 h 27335"/>
                    <a:gd name="connsiteX4" fmla="*/ 23640 w 50898"/>
                    <a:gd name="connsiteY4" fmla="*/ 22485 h 27335"/>
                    <a:gd name="connsiteX5" fmla="*/ 385 w 50898"/>
                    <a:gd name="connsiteY5" fmla="*/ 27336 h 27335"/>
                    <a:gd name="connsiteX6" fmla="*/ 0 w 50898"/>
                    <a:gd name="connsiteY6" fmla="*/ 25642 h 27335"/>
                    <a:gd name="connsiteX7" fmla="*/ 3234 w 50898"/>
                    <a:gd name="connsiteY7" fmla="*/ 25026 h 27335"/>
                    <a:gd name="connsiteX8" fmla="*/ 8162 w 50898"/>
                    <a:gd name="connsiteY8" fmla="*/ 23563 h 27335"/>
                    <a:gd name="connsiteX9" fmla="*/ 9625 w 50898"/>
                    <a:gd name="connsiteY9" fmla="*/ 23024 h 27335"/>
                    <a:gd name="connsiteX10" fmla="*/ 16171 w 50898"/>
                    <a:gd name="connsiteY10" fmla="*/ 21792 h 27335"/>
                    <a:gd name="connsiteX11" fmla="*/ 20945 w 50898"/>
                    <a:gd name="connsiteY11" fmla="*/ 20406 h 27335"/>
                    <a:gd name="connsiteX12" fmla="*/ 22100 w 50898"/>
                    <a:gd name="connsiteY12" fmla="*/ 20021 h 27335"/>
                    <a:gd name="connsiteX13" fmla="*/ 32495 w 50898"/>
                    <a:gd name="connsiteY13" fmla="*/ 14939 h 27335"/>
                    <a:gd name="connsiteX14" fmla="*/ 34882 w 50898"/>
                    <a:gd name="connsiteY14" fmla="*/ 13321 h 27335"/>
                    <a:gd name="connsiteX15" fmla="*/ 41735 w 50898"/>
                    <a:gd name="connsiteY15" fmla="*/ 7854 h 27335"/>
                    <a:gd name="connsiteX16" fmla="*/ 46048 w 50898"/>
                    <a:gd name="connsiteY16" fmla="*/ 3619 h 27335"/>
                    <a:gd name="connsiteX17" fmla="*/ 49282 w 50898"/>
                    <a:gd name="connsiteY17" fmla="*/ 0 h 27335"/>
                    <a:gd name="connsiteX18" fmla="*/ 50899 w 50898"/>
                    <a:gd name="connsiteY18" fmla="*/ 847 h 27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898" h="27335">
                      <a:moveTo>
                        <a:pt x="50745" y="693"/>
                      </a:moveTo>
                      <a:cubicBezTo>
                        <a:pt x="50052" y="1694"/>
                        <a:pt x="49436" y="2849"/>
                        <a:pt x="48743" y="3773"/>
                      </a:cubicBezTo>
                      <a:cubicBezTo>
                        <a:pt x="45201" y="7931"/>
                        <a:pt x="41735" y="11473"/>
                        <a:pt x="38193" y="14246"/>
                      </a:cubicBezTo>
                      <a:cubicBezTo>
                        <a:pt x="36499" y="15555"/>
                        <a:pt x="34805" y="16710"/>
                        <a:pt x="33188" y="17711"/>
                      </a:cubicBezTo>
                      <a:cubicBezTo>
                        <a:pt x="29954" y="19713"/>
                        <a:pt x="26797" y="21253"/>
                        <a:pt x="23640" y="22485"/>
                      </a:cubicBezTo>
                      <a:cubicBezTo>
                        <a:pt x="15324" y="26104"/>
                        <a:pt x="7392" y="27105"/>
                        <a:pt x="385" y="27336"/>
                      </a:cubicBezTo>
                      <a:cubicBezTo>
                        <a:pt x="308" y="27336"/>
                        <a:pt x="77" y="25642"/>
                        <a:pt x="0" y="25642"/>
                      </a:cubicBezTo>
                      <a:cubicBezTo>
                        <a:pt x="1078" y="25488"/>
                        <a:pt x="2156" y="25334"/>
                        <a:pt x="3234" y="25026"/>
                      </a:cubicBezTo>
                      <a:cubicBezTo>
                        <a:pt x="4774" y="24641"/>
                        <a:pt x="6468" y="24179"/>
                        <a:pt x="8162" y="23563"/>
                      </a:cubicBezTo>
                      <a:cubicBezTo>
                        <a:pt x="8624" y="23486"/>
                        <a:pt x="9163" y="23101"/>
                        <a:pt x="9625" y="23024"/>
                      </a:cubicBezTo>
                      <a:cubicBezTo>
                        <a:pt x="11781" y="22793"/>
                        <a:pt x="13938" y="22331"/>
                        <a:pt x="16171" y="21792"/>
                      </a:cubicBezTo>
                      <a:cubicBezTo>
                        <a:pt x="17711" y="21407"/>
                        <a:pt x="19328" y="20945"/>
                        <a:pt x="20945" y="20406"/>
                      </a:cubicBezTo>
                      <a:cubicBezTo>
                        <a:pt x="21330" y="20252"/>
                        <a:pt x="21715" y="20175"/>
                        <a:pt x="22100" y="20021"/>
                      </a:cubicBezTo>
                      <a:cubicBezTo>
                        <a:pt x="25565" y="18789"/>
                        <a:pt x="29030" y="17095"/>
                        <a:pt x="32495" y="14939"/>
                      </a:cubicBezTo>
                      <a:cubicBezTo>
                        <a:pt x="33265" y="14399"/>
                        <a:pt x="34112" y="13937"/>
                        <a:pt x="34882" y="13321"/>
                      </a:cubicBezTo>
                      <a:cubicBezTo>
                        <a:pt x="37192" y="11704"/>
                        <a:pt x="39502" y="9933"/>
                        <a:pt x="41735" y="7854"/>
                      </a:cubicBezTo>
                      <a:cubicBezTo>
                        <a:pt x="43198" y="6545"/>
                        <a:pt x="44662" y="5159"/>
                        <a:pt x="46048" y="3619"/>
                      </a:cubicBezTo>
                      <a:cubicBezTo>
                        <a:pt x="47126" y="2464"/>
                        <a:pt x="48204" y="1232"/>
                        <a:pt x="49282" y="0"/>
                      </a:cubicBezTo>
                      <a:cubicBezTo>
                        <a:pt x="49359" y="0"/>
                        <a:pt x="50822" y="847"/>
                        <a:pt x="50899" y="84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8" name="任意多边形: 形状 2367">
                  <a:extLst>
                    <a:ext uri="{FF2B5EF4-FFF2-40B4-BE49-F238E27FC236}">
                      <a16:creationId xmlns:a16="http://schemas.microsoft.com/office/drawing/2014/main" id="{D6E8CA1B-10E4-CB95-9AFF-2544586A4F32}"/>
                    </a:ext>
                  </a:extLst>
                </p:cNvPr>
                <p:cNvSpPr/>
                <p:nvPr/>
              </p:nvSpPr>
              <p:spPr>
                <a:xfrm>
                  <a:off x="7386166" y="1850287"/>
                  <a:ext cx="51206" cy="28182"/>
                </a:xfrm>
                <a:custGeom>
                  <a:avLst/>
                  <a:gdLst>
                    <a:gd name="connsiteX0" fmla="*/ 51207 w 51206"/>
                    <a:gd name="connsiteY0" fmla="*/ 847 h 28182"/>
                    <a:gd name="connsiteX1" fmla="*/ 49128 w 51206"/>
                    <a:gd name="connsiteY1" fmla="*/ 4004 h 28182"/>
                    <a:gd name="connsiteX2" fmla="*/ 38424 w 51206"/>
                    <a:gd name="connsiteY2" fmla="*/ 14708 h 28182"/>
                    <a:gd name="connsiteX3" fmla="*/ 33419 w 51206"/>
                    <a:gd name="connsiteY3" fmla="*/ 18250 h 28182"/>
                    <a:gd name="connsiteX4" fmla="*/ 23948 w 51206"/>
                    <a:gd name="connsiteY4" fmla="*/ 23101 h 28182"/>
                    <a:gd name="connsiteX5" fmla="*/ 385 w 51206"/>
                    <a:gd name="connsiteY5" fmla="*/ 28183 h 28182"/>
                    <a:gd name="connsiteX6" fmla="*/ 0 w 51206"/>
                    <a:gd name="connsiteY6" fmla="*/ 26412 h 28182"/>
                    <a:gd name="connsiteX7" fmla="*/ 3465 w 51206"/>
                    <a:gd name="connsiteY7" fmla="*/ 25873 h 28182"/>
                    <a:gd name="connsiteX8" fmla="*/ 8701 w 51206"/>
                    <a:gd name="connsiteY8" fmla="*/ 24487 h 28182"/>
                    <a:gd name="connsiteX9" fmla="*/ 10164 w 51206"/>
                    <a:gd name="connsiteY9" fmla="*/ 23948 h 28182"/>
                    <a:gd name="connsiteX10" fmla="*/ 16633 w 51206"/>
                    <a:gd name="connsiteY10" fmla="*/ 22562 h 28182"/>
                    <a:gd name="connsiteX11" fmla="*/ 21407 w 51206"/>
                    <a:gd name="connsiteY11" fmla="*/ 21022 h 28182"/>
                    <a:gd name="connsiteX12" fmla="*/ 22562 w 51206"/>
                    <a:gd name="connsiteY12" fmla="*/ 20560 h 28182"/>
                    <a:gd name="connsiteX13" fmla="*/ 32880 w 51206"/>
                    <a:gd name="connsiteY13" fmla="*/ 15246 h 28182"/>
                    <a:gd name="connsiteX14" fmla="*/ 35267 w 51206"/>
                    <a:gd name="connsiteY14" fmla="*/ 13629 h 28182"/>
                    <a:gd name="connsiteX15" fmla="*/ 42043 w 51206"/>
                    <a:gd name="connsiteY15" fmla="*/ 8008 h 28182"/>
                    <a:gd name="connsiteX16" fmla="*/ 46356 w 51206"/>
                    <a:gd name="connsiteY16" fmla="*/ 3696 h 28182"/>
                    <a:gd name="connsiteX17" fmla="*/ 49590 w 51206"/>
                    <a:gd name="connsiteY17" fmla="*/ 0 h 28182"/>
                    <a:gd name="connsiteX18" fmla="*/ 51207 w 51206"/>
                    <a:gd name="connsiteY18" fmla="*/ 924 h 28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206" h="28182">
                      <a:moveTo>
                        <a:pt x="51207" y="847"/>
                      </a:moveTo>
                      <a:cubicBezTo>
                        <a:pt x="50437" y="1848"/>
                        <a:pt x="49821" y="3003"/>
                        <a:pt x="49128" y="4004"/>
                      </a:cubicBezTo>
                      <a:cubicBezTo>
                        <a:pt x="45586" y="8239"/>
                        <a:pt x="42043" y="11781"/>
                        <a:pt x="38424" y="14708"/>
                      </a:cubicBezTo>
                      <a:cubicBezTo>
                        <a:pt x="36807" y="16017"/>
                        <a:pt x="35113" y="17172"/>
                        <a:pt x="33419" y="18250"/>
                      </a:cubicBezTo>
                      <a:cubicBezTo>
                        <a:pt x="30262" y="20252"/>
                        <a:pt x="27105" y="21869"/>
                        <a:pt x="23948" y="23101"/>
                      </a:cubicBezTo>
                      <a:cubicBezTo>
                        <a:pt x="15554" y="26874"/>
                        <a:pt x="7469" y="27875"/>
                        <a:pt x="385" y="28183"/>
                      </a:cubicBezTo>
                      <a:cubicBezTo>
                        <a:pt x="308" y="28183"/>
                        <a:pt x="154" y="26412"/>
                        <a:pt x="0" y="26412"/>
                      </a:cubicBezTo>
                      <a:cubicBezTo>
                        <a:pt x="1155" y="26258"/>
                        <a:pt x="2310" y="26104"/>
                        <a:pt x="3465" y="25873"/>
                      </a:cubicBezTo>
                      <a:cubicBezTo>
                        <a:pt x="5159" y="25565"/>
                        <a:pt x="6930" y="25103"/>
                        <a:pt x="8701" y="24487"/>
                      </a:cubicBezTo>
                      <a:cubicBezTo>
                        <a:pt x="9163" y="24410"/>
                        <a:pt x="9702" y="24102"/>
                        <a:pt x="10164" y="23948"/>
                      </a:cubicBezTo>
                      <a:cubicBezTo>
                        <a:pt x="12320" y="23640"/>
                        <a:pt x="14476" y="23178"/>
                        <a:pt x="16633" y="22562"/>
                      </a:cubicBezTo>
                      <a:cubicBezTo>
                        <a:pt x="18173" y="22100"/>
                        <a:pt x="19790" y="21638"/>
                        <a:pt x="21407" y="21022"/>
                      </a:cubicBezTo>
                      <a:cubicBezTo>
                        <a:pt x="21792" y="20868"/>
                        <a:pt x="22177" y="20714"/>
                        <a:pt x="22562" y="20560"/>
                      </a:cubicBezTo>
                      <a:cubicBezTo>
                        <a:pt x="25950" y="19251"/>
                        <a:pt x="29415" y="17480"/>
                        <a:pt x="32880" y="15246"/>
                      </a:cubicBezTo>
                      <a:cubicBezTo>
                        <a:pt x="33650" y="14708"/>
                        <a:pt x="34497" y="14168"/>
                        <a:pt x="35267" y="13629"/>
                      </a:cubicBezTo>
                      <a:cubicBezTo>
                        <a:pt x="37500" y="12012"/>
                        <a:pt x="39810" y="10164"/>
                        <a:pt x="42043" y="8008"/>
                      </a:cubicBezTo>
                      <a:cubicBezTo>
                        <a:pt x="43506" y="6699"/>
                        <a:pt x="44892" y="5236"/>
                        <a:pt x="46356" y="3696"/>
                      </a:cubicBezTo>
                      <a:cubicBezTo>
                        <a:pt x="47434" y="2541"/>
                        <a:pt x="48512" y="1309"/>
                        <a:pt x="49590" y="0"/>
                      </a:cubicBezTo>
                      <a:cubicBezTo>
                        <a:pt x="49590" y="0"/>
                        <a:pt x="51130" y="924"/>
                        <a:pt x="51207" y="92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9" name="任意多边形: 形状 2368">
                  <a:extLst>
                    <a:ext uri="{FF2B5EF4-FFF2-40B4-BE49-F238E27FC236}">
                      <a16:creationId xmlns:a16="http://schemas.microsoft.com/office/drawing/2014/main" id="{5397617F-41E6-647D-5494-A2CC47CAB9A1}"/>
                    </a:ext>
                  </a:extLst>
                </p:cNvPr>
                <p:cNvSpPr/>
                <p:nvPr/>
              </p:nvSpPr>
              <p:spPr>
                <a:xfrm>
                  <a:off x="7386012" y="1819024"/>
                  <a:ext cx="51514" cy="28721"/>
                </a:xfrm>
                <a:custGeom>
                  <a:avLst/>
                  <a:gdLst>
                    <a:gd name="connsiteX0" fmla="*/ 51361 w 51514"/>
                    <a:gd name="connsiteY0" fmla="*/ 1001 h 28721"/>
                    <a:gd name="connsiteX1" fmla="*/ 49205 w 51514"/>
                    <a:gd name="connsiteY1" fmla="*/ 4158 h 28721"/>
                    <a:gd name="connsiteX2" fmla="*/ 38424 w 51514"/>
                    <a:gd name="connsiteY2" fmla="*/ 15015 h 28721"/>
                    <a:gd name="connsiteX3" fmla="*/ 33496 w 51514"/>
                    <a:gd name="connsiteY3" fmla="*/ 18558 h 28721"/>
                    <a:gd name="connsiteX4" fmla="*/ 24179 w 51514"/>
                    <a:gd name="connsiteY4" fmla="*/ 23486 h 28721"/>
                    <a:gd name="connsiteX5" fmla="*/ 308 w 51514"/>
                    <a:gd name="connsiteY5" fmla="*/ 28722 h 28721"/>
                    <a:gd name="connsiteX6" fmla="*/ 0 w 51514"/>
                    <a:gd name="connsiteY6" fmla="*/ 26951 h 28721"/>
                    <a:gd name="connsiteX7" fmla="*/ 3696 w 51514"/>
                    <a:gd name="connsiteY7" fmla="*/ 26412 h 28721"/>
                    <a:gd name="connsiteX8" fmla="*/ 9317 w 51514"/>
                    <a:gd name="connsiteY8" fmla="*/ 25103 h 28721"/>
                    <a:gd name="connsiteX9" fmla="*/ 10857 w 51514"/>
                    <a:gd name="connsiteY9" fmla="*/ 24564 h 28721"/>
                    <a:gd name="connsiteX10" fmla="*/ 17326 w 51514"/>
                    <a:gd name="connsiteY10" fmla="*/ 23101 h 28721"/>
                    <a:gd name="connsiteX11" fmla="*/ 22023 w 51514"/>
                    <a:gd name="connsiteY11" fmla="*/ 21484 h 28721"/>
                    <a:gd name="connsiteX12" fmla="*/ 23178 w 51514"/>
                    <a:gd name="connsiteY12" fmla="*/ 21022 h 28721"/>
                    <a:gd name="connsiteX13" fmla="*/ 33419 w 51514"/>
                    <a:gd name="connsiteY13" fmla="*/ 15477 h 28721"/>
                    <a:gd name="connsiteX14" fmla="*/ 35806 w 51514"/>
                    <a:gd name="connsiteY14" fmla="*/ 13783 h 28721"/>
                    <a:gd name="connsiteX15" fmla="*/ 42505 w 51514"/>
                    <a:gd name="connsiteY15" fmla="*/ 8085 h 28721"/>
                    <a:gd name="connsiteX16" fmla="*/ 46741 w 51514"/>
                    <a:gd name="connsiteY16" fmla="*/ 3696 h 28721"/>
                    <a:gd name="connsiteX17" fmla="*/ 49898 w 51514"/>
                    <a:gd name="connsiteY17" fmla="*/ 0 h 28721"/>
                    <a:gd name="connsiteX18" fmla="*/ 51515 w 51514"/>
                    <a:gd name="connsiteY18" fmla="*/ 924 h 28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514" h="28721">
                      <a:moveTo>
                        <a:pt x="51361" y="1001"/>
                      </a:moveTo>
                      <a:cubicBezTo>
                        <a:pt x="50591" y="2002"/>
                        <a:pt x="49898" y="3234"/>
                        <a:pt x="49205" y="4158"/>
                      </a:cubicBezTo>
                      <a:cubicBezTo>
                        <a:pt x="45663" y="8470"/>
                        <a:pt x="42043" y="12089"/>
                        <a:pt x="38424" y="15015"/>
                      </a:cubicBezTo>
                      <a:cubicBezTo>
                        <a:pt x="36807" y="16325"/>
                        <a:pt x="35113" y="17480"/>
                        <a:pt x="33496" y="18558"/>
                      </a:cubicBezTo>
                      <a:cubicBezTo>
                        <a:pt x="30339" y="20560"/>
                        <a:pt x="27259" y="22177"/>
                        <a:pt x="24179" y="23486"/>
                      </a:cubicBezTo>
                      <a:cubicBezTo>
                        <a:pt x="15632" y="27336"/>
                        <a:pt x="7469" y="28414"/>
                        <a:pt x="308" y="28722"/>
                      </a:cubicBezTo>
                      <a:cubicBezTo>
                        <a:pt x="308" y="28722"/>
                        <a:pt x="77" y="26951"/>
                        <a:pt x="0" y="26951"/>
                      </a:cubicBezTo>
                      <a:cubicBezTo>
                        <a:pt x="1232" y="26797"/>
                        <a:pt x="2464" y="26643"/>
                        <a:pt x="3696" y="26412"/>
                      </a:cubicBezTo>
                      <a:cubicBezTo>
                        <a:pt x="5467" y="26104"/>
                        <a:pt x="7392" y="25642"/>
                        <a:pt x="9317" y="25103"/>
                      </a:cubicBezTo>
                      <a:cubicBezTo>
                        <a:pt x="9779" y="25026"/>
                        <a:pt x="10318" y="24718"/>
                        <a:pt x="10857" y="24564"/>
                      </a:cubicBezTo>
                      <a:cubicBezTo>
                        <a:pt x="13013" y="24179"/>
                        <a:pt x="15170" y="23717"/>
                        <a:pt x="17326" y="23101"/>
                      </a:cubicBezTo>
                      <a:cubicBezTo>
                        <a:pt x="18866" y="22639"/>
                        <a:pt x="20483" y="22100"/>
                        <a:pt x="22023" y="21484"/>
                      </a:cubicBezTo>
                      <a:cubicBezTo>
                        <a:pt x="22408" y="21330"/>
                        <a:pt x="22793" y="21176"/>
                        <a:pt x="23178" y="21022"/>
                      </a:cubicBezTo>
                      <a:cubicBezTo>
                        <a:pt x="26566" y="19636"/>
                        <a:pt x="29954" y="17865"/>
                        <a:pt x="33419" y="15477"/>
                      </a:cubicBezTo>
                      <a:cubicBezTo>
                        <a:pt x="34189" y="14939"/>
                        <a:pt x="34959" y="14399"/>
                        <a:pt x="35806" y="13783"/>
                      </a:cubicBezTo>
                      <a:cubicBezTo>
                        <a:pt x="38039" y="12089"/>
                        <a:pt x="40272" y="10241"/>
                        <a:pt x="42505" y="8085"/>
                      </a:cubicBezTo>
                      <a:cubicBezTo>
                        <a:pt x="43892" y="6699"/>
                        <a:pt x="45355" y="5313"/>
                        <a:pt x="46741" y="3696"/>
                      </a:cubicBezTo>
                      <a:cubicBezTo>
                        <a:pt x="47819" y="2541"/>
                        <a:pt x="48820" y="1309"/>
                        <a:pt x="49898" y="0"/>
                      </a:cubicBezTo>
                      <a:cubicBezTo>
                        <a:pt x="49898" y="0"/>
                        <a:pt x="51438" y="1001"/>
                        <a:pt x="51515" y="92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0" name="任意多边形: 形状 2369">
                  <a:extLst>
                    <a:ext uri="{FF2B5EF4-FFF2-40B4-BE49-F238E27FC236}">
                      <a16:creationId xmlns:a16="http://schemas.microsoft.com/office/drawing/2014/main" id="{1A91C222-7FA9-EF89-2BA0-E2FEA1F2756E}"/>
                    </a:ext>
                  </a:extLst>
                </p:cNvPr>
                <p:cNvSpPr/>
                <p:nvPr/>
              </p:nvSpPr>
              <p:spPr>
                <a:xfrm>
                  <a:off x="7385627" y="1788069"/>
                  <a:ext cx="51745" cy="29261"/>
                </a:xfrm>
                <a:custGeom>
                  <a:avLst/>
                  <a:gdLst>
                    <a:gd name="connsiteX0" fmla="*/ 51746 w 51745"/>
                    <a:gd name="connsiteY0" fmla="*/ 847 h 29261"/>
                    <a:gd name="connsiteX1" fmla="*/ 49436 w 51745"/>
                    <a:gd name="connsiteY1" fmla="*/ 4081 h 29261"/>
                    <a:gd name="connsiteX2" fmla="*/ 38501 w 51745"/>
                    <a:gd name="connsiteY2" fmla="*/ 15170 h 29261"/>
                    <a:gd name="connsiteX3" fmla="*/ 33573 w 51745"/>
                    <a:gd name="connsiteY3" fmla="*/ 18789 h 29261"/>
                    <a:gd name="connsiteX4" fmla="*/ 24333 w 51745"/>
                    <a:gd name="connsiteY4" fmla="*/ 23794 h 29261"/>
                    <a:gd name="connsiteX5" fmla="*/ 231 w 51745"/>
                    <a:gd name="connsiteY5" fmla="*/ 29261 h 29261"/>
                    <a:gd name="connsiteX6" fmla="*/ 0 w 51745"/>
                    <a:gd name="connsiteY6" fmla="*/ 27413 h 29261"/>
                    <a:gd name="connsiteX7" fmla="*/ 3927 w 51745"/>
                    <a:gd name="connsiteY7" fmla="*/ 26951 h 29261"/>
                    <a:gd name="connsiteX8" fmla="*/ 9856 w 51745"/>
                    <a:gd name="connsiteY8" fmla="*/ 25642 h 29261"/>
                    <a:gd name="connsiteX9" fmla="*/ 11396 w 51745"/>
                    <a:gd name="connsiteY9" fmla="*/ 25180 h 29261"/>
                    <a:gd name="connsiteX10" fmla="*/ 17865 w 51745"/>
                    <a:gd name="connsiteY10" fmla="*/ 23563 h 29261"/>
                    <a:gd name="connsiteX11" fmla="*/ 22562 w 51745"/>
                    <a:gd name="connsiteY11" fmla="*/ 21869 h 29261"/>
                    <a:gd name="connsiteX12" fmla="*/ 23717 w 51745"/>
                    <a:gd name="connsiteY12" fmla="*/ 21407 h 29261"/>
                    <a:gd name="connsiteX13" fmla="*/ 33881 w 51745"/>
                    <a:gd name="connsiteY13" fmla="*/ 15709 h 29261"/>
                    <a:gd name="connsiteX14" fmla="*/ 36191 w 51745"/>
                    <a:gd name="connsiteY14" fmla="*/ 14015 h 29261"/>
                    <a:gd name="connsiteX15" fmla="*/ 42813 w 51745"/>
                    <a:gd name="connsiteY15" fmla="*/ 8162 h 29261"/>
                    <a:gd name="connsiteX16" fmla="*/ 46972 w 51745"/>
                    <a:gd name="connsiteY16" fmla="*/ 3773 h 29261"/>
                    <a:gd name="connsiteX17" fmla="*/ 50129 w 51745"/>
                    <a:gd name="connsiteY17" fmla="*/ 0 h 29261"/>
                    <a:gd name="connsiteX18" fmla="*/ 51746 w 51745"/>
                    <a:gd name="connsiteY18" fmla="*/ 1001 h 29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745" h="29261">
                      <a:moveTo>
                        <a:pt x="51746" y="847"/>
                      </a:moveTo>
                      <a:cubicBezTo>
                        <a:pt x="50976" y="1925"/>
                        <a:pt x="50283" y="3080"/>
                        <a:pt x="49436" y="4081"/>
                      </a:cubicBezTo>
                      <a:cubicBezTo>
                        <a:pt x="45817" y="8470"/>
                        <a:pt x="42197" y="12166"/>
                        <a:pt x="38501" y="15170"/>
                      </a:cubicBezTo>
                      <a:cubicBezTo>
                        <a:pt x="36884" y="16479"/>
                        <a:pt x="35267" y="17711"/>
                        <a:pt x="33573" y="18789"/>
                      </a:cubicBezTo>
                      <a:cubicBezTo>
                        <a:pt x="30493" y="20868"/>
                        <a:pt x="27413" y="22485"/>
                        <a:pt x="24333" y="23794"/>
                      </a:cubicBezTo>
                      <a:cubicBezTo>
                        <a:pt x="15709" y="27721"/>
                        <a:pt x="7392" y="28876"/>
                        <a:pt x="231" y="29261"/>
                      </a:cubicBezTo>
                      <a:cubicBezTo>
                        <a:pt x="231" y="29261"/>
                        <a:pt x="0" y="27413"/>
                        <a:pt x="0" y="27413"/>
                      </a:cubicBezTo>
                      <a:cubicBezTo>
                        <a:pt x="1309" y="27259"/>
                        <a:pt x="2618" y="27105"/>
                        <a:pt x="3927" y="26951"/>
                      </a:cubicBezTo>
                      <a:cubicBezTo>
                        <a:pt x="5852" y="26643"/>
                        <a:pt x="7854" y="26258"/>
                        <a:pt x="9856" y="25642"/>
                      </a:cubicBezTo>
                      <a:cubicBezTo>
                        <a:pt x="10318" y="25565"/>
                        <a:pt x="10857" y="25334"/>
                        <a:pt x="11396" y="25180"/>
                      </a:cubicBezTo>
                      <a:cubicBezTo>
                        <a:pt x="13552" y="24795"/>
                        <a:pt x="15709" y="24256"/>
                        <a:pt x="17865" y="23563"/>
                      </a:cubicBezTo>
                      <a:cubicBezTo>
                        <a:pt x="19405" y="23101"/>
                        <a:pt x="21022" y="22485"/>
                        <a:pt x="22562" y="21869"/>
                      </a:cubicBezTo>
                      <a:cubicBezTo>
                        <a:pt x="22947" y="21715"/>
                        <a:pt x="23332" y="21561"/>
                        <a:pt x="23717" y="21407"/>
                      </a:cubicBezTo>
                      <a:cubicBezTo>
                        <a:pt x="27105" y="19944"/>
                        <a:pt x="30493" y="18096"/>
                        <a:pt x="33881" y="15709"/>
                      </a:cubicBezTo>
                      <a:cubicBezTo>
                        <a:pt x="34651" y="15170"/>
                        <a:pt x="35421" y="14553"/>
                        <a:pt x="36191" y="14015"/>
                      </a:cubicBezTo>
                      <a:cubicBezTo>
                        <a:pt x="38424" y="12320"/>
                        <a:pt x="40657" y="10395"/>
                        <a:pt x="42813" y="8162"/>
                      </a:cubicBezTo>
                      <a:cubicBezTo>
                        <a:pt x="44199" y="6776"/>
                        <a:pt x="45586" y="5313"/>
                        <a:pt x="46972" y="3773"/>
                      </a:cubicBezTo>
                      <a:cubicBezTo>
                        <a:pt x="48050" y="2618"/>
                        <a:pt x="49051" y="1309"/>
                        <a:pt x="50129" y="0"/>
                      </a:cubicBezTo>
                      <a:cubicBezTo>
                        <a:pt x="50129" y="0"/>
                        <a:pt x="51669" y="1001"/>
                        <a:pt x="51746" y="1001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1" name="任意多边形: 形状 2370">
                  <a:extLst>
                    <a:ext uri="{FF2B5EF4-FFF2-40B4-BE49-F238E27FC236}">
                      <a16:creationId xmlns:a16="http://schemas.microsoft.com/office/drawing/2014/main" id="{E3D32E9F-1F5B-DD5C-A283-6A2FA8D63F9D}"/>
                    </a:ext>
                  </a:extLst>
                </p:cNvPr>
                <p:cNvSpPr/>
                <p:nvPr/>
              </p:nvSpPr>
              <p:spPr>
                <a:xfrm>
                  <a:off x="7385396" y="1756883"/>
                  <a:ext cx="52053" cy="29800"/>
                </a:xfrm>
                <a:custGeom>
                  <a:avLst/>
                  <a:gdLst>
                    <a:gd name="connsiteX0" fmla="*/ 52054 w 52053"/>
                    <a:gd name="connsiteY0" fmla="*/ 924 h 29800"/>
                    <a:gd name="connsiteX1" fmla="*/ 49667 w 52053"/>
                    <a:gd name="connsiteY1" fmla="*/ 4158 h 29800"/>
                    <a:gd name="connsiteX2" fmla="*/ 38655 w 52053"/>
                    <a:gd name="connsiteY2" fmla="*/ 15478 h 29800"/>
                    <a:gd name="connsiteX3" fmla="*/ 33804 w 52053"/>
                    <a:gd name="connsiteY3" fmla="*/ 19097 h 29800"/>
                    <a:gd name="connsiteX4" fmla="*/ 24641 w 52053"/>
                    <a:gd name="connsiteY4" fmla="*/ 24179 h 29800"/>
                    <a:gd name="connsiteX5" fmla="*/ 231 w 52053"/>
                    <a:gd name="connsiteY5" fmla="*/ 29800 h 29800"/>
                    <a:gd name="connsiteX6" fmla="*/ 0 w 52053"/>
                    <a:gd name="connsiteY6" fmla="*/ 27952 h 29800"/>
                    <a:gd name="connsiteX7" fmla="*/ 4158 w 52053"/>
                    <a:gd name="connsiteY7" fmla="*/ 27490 h 29800"/>
                    <a:gd name="connsiteX8" fmla="*/ 10472 w 52053"/>
                    <a:gd name="connsiteY8" fmla="*/ 26258 h 29800"/>
                    <a:gd name="connsiteX9" fmla="*/ 12012 w 52053"/>
                    <a:gd name="connsiteY9" fmla="*/ 25796 h 29800"/>
                    <a:gd name="connsiteX10" fmla="*/ 18481 w 52053"/>
                    <a:gd name="connsiteY10" fmla="*/ 24102 h 29800"/>
                    <a:gd name="connsiteX11" fmla="*/ 23178 w 52053"/>
                    <a:gd name="connsiteY11" fmla="*/ 22331 h 29800"/>
                    <a:gd name="connsiteX12" fmla="*/ 24333 w 52053"/>
                    <a:gd name="connsiteY12" fmla="*/ 21869 h 29800"/>
                    <a:gd name="connsiteX13" fmla="*/ 34420 w 52053"/>
                    <a:gd name="connsiteY13" fmla="*/ 15940 h 29800"/>
                    <a:gd name="connsiteX14" fmla="*/ 36730 w 52053"/>
                    <a:gd name="connsiteY14" fmla="*/ 14169 h 29800"/>
                    <a:gd name="connsiteX15" fmla="*/ 43275 w 52053"/>
                    <a:gd name="connsiteY15" fmla="*/ 8239 h 29800"/>
                    <a:gd name="connsiteX16" fmla="*/ 47357 w 52053"/>
                    <a:gd name="connsiteY16" fmla="*/ 3773 h 29800"/>
                    <a:gd name="connsiteX17" fmla="*/ 50437 w 52053"/>
                    <a:gd name="connsiteY17" fmla="*/ 0 h 29800"/>
                    <a:gd name="connsiteX18" fmla="*/ 51977 w 52053"/>
                    <a:gd name="connsiteY18" fmla="*/ 1078 h 29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053" h="29800">
                      <a:moveTo>
                        <a:pt x="52054" y="924"/>
                      </a:moveTo>
                      <a:cubicBezTo>
                        <a:pt x="51284" y="2002"/>
                        <a:pt x="50514" y="3157"/>
                        <a:pt x="49667" y="4158"/>
                      </a:cubicBezTo>
                      <a:cubicBezTo>
                        <a:pt x="46048" y="8701"/>
                        <a:pt x="42351" y="12397"/>
                        <a:pt x="38655" y="15478"/>
                      </a:cubicBezTo>
                      <a:cubicBezTo>
                        <a:pt x="37038" y="16787"/>
                        <a:pt x="35421" y="18019"/>
                        <a:pt x="33804" y="19097"/>
                      </a:cubicBezTo>
                      <a:cubicBezTo>
                        <a:pt x="30724" y="21176"/>
                        <a:pt x="27721" y="22870"/>
                        <a:pt x="24641" y="24179"/>
                      </a:cubicBezTo>
                      <a:cubicBezTo>
                        <a:pt x="15863" y="28260"/>
                        <a:pt x="7546" y="29415"/>
                        <a:pt x="231" y="29800"/>
                      </a:cubicBezTo>
                      <a:cubicBezTo>
                        <a:pt x="231" y="29800"/>
                        <a:pt x="77" y="27952"/>
                        <a:pt x="0" y="27952"/>
                      </a:cubicBezTo>
                      <a:cubicBezTo>
                        <a:pt x="1386" y="27875"/>
                        <a:pt x="2772" y="27721"/>
                        <a:pt x="4158" y="27490"/>
                      </a:cubicBezTo>
                      <a:cubicBezTo>
                        <a:pt x="6160" y="27182"/>
                        <a:pt x="8316" y="26797"/>
                        <a:pt x="10472" y="26258"/>
                      </a:cubicBezTo>
                      <a:cubicBezTo>
                        <a:pt x="10934" y="26181"/>
                        <a:pt x="11550" y="25950"/>
                        <a:pt x="12012" y="25796"/>
                      </a:cubicBezTo>
                      <a:cubicBezTo>
                        <a:pt x="14091" y="25334"/>
                        <a:pt x="16248" y="24795"/>
                        <a:pt x="18481" y="24102"/>
                      </a:cubicBezTo>
                      <a:cubicBezTo>
                        <a:pt x="20021" y="23563"/>
                        <a:pt x="21561" y="23024"/>
                        <a:pt x="23178" y="22331"/>
                      </a:cubicBezTo>
                      <a:cubicBezTo>
                        <a:pt x="23563" y="22177"/>
                        <a:pt x="23948" y="22023"/>
                        <a:pt x="24333" y="21869"/>
                      </a:cubicBezTo>
                      <a:cubicBezTo>
                        <a:pt x="27644" y="20329"/>
                        <a:pt x="31032" y="18404"/>
                        <a:pt x="34420" y="15940"/>
                      </a:cubicBezTo>
                      <a:cubicBezTo>
                        <a:pt x="35190" y="15401"/>
                        <a:pt x="35960" y="14784"/>
                        <a:pt x="36730" y="14169"/>
                      </a:cubicBezTo>
                      <a:cubicBezTo>
                        <a:pt x="38886" y="12397"/>
                        <a:pt x="41119" y="10472"/>
                        <a:pt x="43275" y="8239"/>
                      </a:cubicBezTo>
                      <a:cubicBezTo>
                        <a:pt x="44662" y="6853"/>
                        <a:pt x="46048" y="5390"/>
                        <a:pt x="47357" y="3773"/>
                      </a:cubicBezTo>
                      <a:cubicBezTo>
                        <a:pt x="48358" y="2541"/>
                        <a:pt x="49436" y="1309"/>
                        <a:pt x="50437" y="0"/>
                      </a:cubicBezTo>
                      <a:cubicBezTo>
                        <a:pt x="50437" y="0"/>
                        <a:pt x="51977" y="1078"/>
                        <a:pt x="51977" y="1078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2" name="任意多边形: 形状 2371">
                  <a:extLst>
                    <a:ext uri="{FF2B5EF4-FFF2-40B4-BE49-F238E27FC236}">
                      <a16:creationId xmlns:a16="http://schemas.microsoft.com/office/drawing/2014/main" id="{630DAE73-C5FF-1A00-4CCC-06646A24FFCC}"/>
                    </a:ext>
                  </a:extLst>
                </p:cNvPr>
                <p:cNvSpPr/>
                <p:nvPr/>
              </p:nvSpPr>
              <p:spPr>
                <a:xfrm>
                  <a:off x="7385242" y="1725697"/>
                  <a:ext cx="52207" cy="30416"/>
                </a:xfrm>
                <a:custGeom>
                  <a:avLst/>
                  <a:gdLst>
                    <a:gd name="connsiteX0" fmla="*/ 52208 w 52207"/>
                    <a:gd name="connsiteY0" fmla="*/ 1001 h 30416"/>
                    <a:gd name="connsiteX1" fmla="*/ 49744 w 52207"/>
                    <a:gd name="connsiteY1" fmla="*/ 4312 h 30416"/>
                    <a:gd name="connsiteX2" fmla="*/ 38655 w 52207"/>
                    <a:gd name="connsiteY2" fmla="*/ 15786 h 30416"/>
                    <a:gd name="connsiteX3" fmla="*/ 33881 w 52207"/>
                    <a:gd name="connsiteY3" fmla="*/ 19405 h 30416"/>
                    <a:gd name="connsiteX4" fmla="*/ 24872 w 52207"/>
                    <a:gd name="connsiteY4" fmla="*/ 24564 h 30416"/>
                    <a:gd name="connsiteX5" fmla="*/ 154 w 52207"/>
                    <a:gd name="connsiteY5" fmla="*/ 30416 h 30416"/>
                    <a:gd name="connsiteX6" fmla="*/ 0 w 52207"/>
                    <a:gd name="connsiteY6" fmla="*/ 28491 h 30416"/>
                    <a:gd name="connsiteX7" fmla="*/ 4389 w 52207"/>
                    <a:gd name="connsiteY7" fmla="*/ 28029 h 30416"/>
                    <a:gd name="connsiteX8" fmla="*/ 11011 w 52207"/>
                    <a:gd name="connsiteY8" fmla="*/ 26874 h 30416"/>
                    <a:gd name="connsiteX9" fmla="*/ 12551 w 52207"/>
                    <a:gd name="connsiteY9" fmla="*/ 26489 h 30416"/>
                    <a:gd name="connsiteX10" fmla="*/ 19020 w 52207"/>
                    <a:gd name="connsiteY10" fmla="*/ 24641 h 30416"/>
                    <a:gd name="connsiteX11" fmla="*/ 23717 w 52207"/>
                    <a:gd name="connsiteY11" fmla="*/ 22793 h 30416"/>
                    <a:gd name="connsiteX12" fmla="*/ 24872 w 52207"/>
                    <a:gd name="connsiteY12" fmla="*/ 22254 h 30416"/>
                    <a:gd name="connsiteX13" fmla="*/ 34882 w 52207"/>
                    <a:gd name="connsiteY13" fmla="*/ 16171 h 30416"/>
                    <a:gd name="connsiteX14" fmla="*/ 37192 w 52207"/>
                    <a:gd name="connsiteY14" fmla="*/ 14400 h 30416"/>
                    <a:gd name="connsiteX15" fmla="*/ 43660 w 52207"/>
                    <a:gd name="connsiteY15" fmla="*/ 8393 h 30416"/>
                    <a:gd name="connsiteX16" fmla="*/ 47665 w 52207"/>
                    <a:gd name="connsiteY16" fmla="*/ 3850 h 30416"/>
                    <a:gd name="connsiteX17" fmla="*/ 50668 w 52207"/>
                    <a:gd name="connsiteY17" fmla="*/ 0 h 30416"/>
                    <a:gd name="connsiteX18" fmla="*/ 52208 w 52207"/>
                    <a:gd name="connsiteY18" fmla="*/ 1078 h 30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207" h="30416">
                      <a:moveTo>
                        <a:pt x="52208" y="1001"/>
                      </a:moveTo>
                      <a:cubicBezTo>
                        <a:pt x="51361" y="2156"/>
                        <a:pt x="50591" y="3234"/>
                        <a:pt x="49744" y="4312"/>
                      </a:cubicBezTo>
                      <a:cubicBezTo>
                        <a:pt x="46048" y="8932"/>
                        <a:pt x="42351" y="12705"/>
                        <a:pt x="38655" y="15786"/>
                      </a:cubicBezTo>
                      <a:cubicBezTo>
                        <a:pt x="37038" y="17095"/>
                        <a:pt x="35421" y="18327"/>
                        <a:pt x="33881" y="19405"/>
                      </a:cubicBezTo>
                      <a:cubicBezTo>
                        <a:pt x="30878" y="21484"/>
                        <a:pt x="27798" y="23178"/>
                        <a:pt x="24872" y="24564"/>
                      </a:cubicBezTo>
                      <a:cubicBezTo>
                        <a:pt x="16017" y="28722"/>
                        <a:pt x="7546" y="29954"/>
                        <a:pt x="154" y="30416"/>
                      </a:cubicBezTo>
                      <a:cubicBezTo>
                        <a:pt x="154" y="30416"/>
                        <a:pt x="0" y="28491"/>
                        <a:pt x="0" y="28491"/>
                      </a:cubicBezTo>
                      <a:cubicBezTo>
                        <a:pt x="1386" y="28414"/>
                        <a:pt x="2926" y="28260"/>
                        <a:pt x="4389" y="28029"/>
                      </a:cubicBezTo>
                      <a:cubicBezTo>
                        <a:pt x="6545" y="27721"/>
                        <a:pt x="8778" y="27413"/>
                        <a:pt x="11011" y="26874"/>
                      </a:cubicBezTo>
                      <a:cubicBezTo>
                        <a:pt x="11550" y="26797"/>
                        <a:pt x="12089" y="26566"/>
                        <a:pt x="12551" y="26489"/>
                      </a:cubicBezTo>
                      <a:cubicBezTo>
                        <a:pt x="14631" y="26027"/>
                        <a:pt x="16787" y="25411"/>
                        <a:pt x="19020" y="24641"/>
                      </a:cubicBezTo>
                      <a:cubicBezTo>
                        <a:pt x="20560" y="24102"/>
                        <a:pt x="22100" y="23486"/>
                        <a:pt x="23717" y="22793"/>
                      </a:cubicBezTo>
                      <a:cubicBezTo>
                        <a:pt x="24102" y="22639"/>
                        <a:pt x="24487" y="22485"/>
                        <a:pt x="24872" y="22254"/>
                      </a:cubicBezTo>
                      <a:cubicBezTo>
                        <a:pt x="28183" y="20714"/>
                        <a:pt x="31494" y="18712"/>
                        <a:pt x="34882" y="16171"/>
                      </a:cubicBezTo>
                      <a:cubicBezTo>
                        <a:pt x="35652" y="15632"/>
                        <a:pt x="36422" y="15016"/>
                        <a:pt x="37192" y="14400"/>
                      </a:cubicBezTo>
                      <a:cubicBezTo>
                        <a:pt x="39348" y="12629"/>
                        <a:pt x="41504" y="10626"/>
                        <a:pt x="43660" y="8393"/>
                      </a:cubicBezTo>
                      <a:cubicBezTo>
                        <a:pt x="45046" y="7007"/>
                        <a:pt x="46356" y="5467"/>
                        <a:pt x="47665" y="3850"/>
                      </a:cubicBezTo>
                      <a:cubicBezTo>
                        <a:pt x="48666" y="2618"/>
                        <a:pt x="49667" y="1309"/>
                        <a:pt x="50668" y="0"/>
                      </a:cubicBezTo>
                      <a:cubicBezTo>
                        <a:pt x="50668" y="0"/>
                        <a:pt x="52208" y="1078"/>
                        <a:pt x="52208" y="1078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3" name="任意多边形: 形状 2372">
                  <a:extLst>
                    <a:ext uri="{FF2B5EF4-FFF2-40B4-BE49-F238E27FC236}">
                      <a16:creationId xmlns:a16="http://schemas.microsoft.com/office/drawing/2014/main" id="{4CA59C93-0053-5990-EA26-6AA8E00D6AD4}"/>
                    </a:ext>
                  </a:extLst>
                </p:cNvPr>
                <p:cNvSpPr/>
                <p:nvPr/>
              </p:nvSpPr>
              <p:spPr>
                <a:xfrm>
                  <a:off x="7384934" y="1694434"/>
                  <a:ext cx="52515" cy="31109"/>
                </a:xfrm>
                <a:custGeom>
                  <a:avLst/>
                  <a:gdLst>
                    <a:gd name="connsiteX0" fmla="*/ 154 w 52515"/>
                    <a:gd name="connsiteY0" fmla="*/ 31109 h 31109"/>
                    <a:gd name="connsiteX1" fmla="*/ 0 w 52515"/>
                    <a:gd name="connsiteY1" fmla="*/ 29184 h 31109"/>
                    <a:gd name="connsiteX2" fmla="*/ 24256 w 52515"/>
                    <a:gd name="connsiteY2" fmla="*/ 23332 h 31109"/>
                    <a:gd name="connsiteX3" fmla="*/ 37577 w 52515"/>
                    <a:gd name="connsiteY3" fmla="*/ 14631 h 31109"/>
                    <a:gd name="connsiteX4" fmla="*/ 50976 w 52515"/>
                    <a:gd name="connsiteY4" fmla="*/ 0 h 31109"/>
                    <a:gd name="connsiteX5" fmla="*/ 52516 w 52515"/>
                    <a:gd name="connsiteY5" fmla="*/ 1155 h 31109"/>
                    <a:gd name="connsiteX6" fmla="*/ 38732 w 52515"/>
                    <a:gd name="connsiteY6" fmla="*/ 16171 h 31109"/>
                    <a:gd name="connsiteX7" fmla="*/ 25026 w 52515"/>
                    <a:gd name="connsiteY7" fmla="*/ 25103 h 31109"/>
                    <a:gd name="connsiteX8" fmla="*/ 77 w 52515"/>
                    <a:gd name="connsiteY8" fmla="*/ 31109 h 31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515" h="31109">
                      <a:moveTo>
                        <a:pt x="154" y="31109"/>
                      </a:moveTo>
                      <a:lnTo>
                        <a:pt x="0" y="29184"/>
                      </a:lnTo>
                      <a:cubicBezTo>
                        <a:pt x="7238" y="28722"/>
                        <a:pt x="15555" y="27490"/>
                        <a:pt x="24256" y="23332"/>
                      </a:cubicBezTo>
                      <a:cubicBezTo>
                        <a:pt x="28645" y="21253"/>
                        <a:pt x="33111" y="18404"/>
                        <a:pt x="37577" y="14631"/>
                      </a:cubicBezTo>
                      <a:cubicBezTo>
                        <a:pt x="42043" y="10857"/>
                        <a:pt x="46510" y="6006"/>
                        <a:pt x="50976" y="0"/>
                      </a:cubicBezTo>
                      <a:lnTo>
                        <a:pt x="52516" y="1155"/>
                      </a:lnTo>
                      <a:cubicBezTo>
                        <a:pt x="47973" y="7392"/>
                        <a:pt x="43352" y="12320"/>
                        <a:pt x="38732" y="16171"/>
                      </a:cubicBezTo>
                      <a:cubicBezTo>
                        <a:pt x="34112" y="20021"/>
                        <a:pt x="29569" y="22947"/>
                        <a:pt x="25026" y="25103"/>
                      </a:cubicBezTo>
                      <a:cubicBezTo>
                        <a:pt x="16017" y="29415"/>
                        <a:pt x="7469" y="30647"/>
                        <a:pt x="77" y="31109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374" name="图形 22">
                <a:extLst>
                  <a:ext uri="{FF2B5EF4-FFF2-40B4-BE49-F238E27FC236}">
                    <a16:creationId xmlns:a16="http://schemas.microsoft.com/office/drawing/2014/main" id="{A5C39B6F-04D5-B7F9-085B-63E7FBF0F278}"/>
                  </a:ext>
                </a:extLst>
              </p:cNvPr>
              <p:cNvGrpSpPr/>
              <p:nvPr/>
            </p:nvGrpSpPr>
            <p:grpSpPr>
              <a:xfrm>
                <a:off x="6657491" y="2173249"/>
                <a:ext cx="940047" cy="206141"/>
                <a:chOff x="6657491" y="2173249"/>
                <a:chExt cx="940047" cy="206141"/>
              </a:xfrm>
              <a:solidFill>
                <a:srgbClr val="DCDCDC"/>
              </a:solidFill>
            </p:grpSpPr>
            <p:sp>
              <p:nvSpPr>
                <p:cNvPr id="2375" name="任意多边形: 形状 2374">
                  <a:extLst>
                    <a:ext uri="{FF2B5EF4-FFF2-40B4-BE49-F238E27FC236}">
                      <a16:creationId xmlns:a16="http://schemas.microsoft.com/office/drawing/2014/main" id="{BACE8FC6-B0A9-1EA3-7C07-A1EF606CE482}"/>
                    </a:ext>
                  </a:extLst>
                </p:cNvPr>
                <p:cNvSpPr/>
                <p:nvPr/>
              </p:nvSpPr>
              <p:spPr>
                <a:xfrm>
                  <a:off x="7575054" y="2173249"/>
                  <a:ext cx="22484" cy="108618"/>
                </a:xfrm>
                <a:custGeom>
                  <a:avLst/>
                  <a:gdLst>
                    <a:gd name="connsiteX0" fmla="*/ 22485 w 22484"/>
                    <a:gd name="connsiteY0" fmla="*/ 4915 h 108618"/>
                    <a:gd name="connsiteX1" fmla="*/ 22485 w 22484"/>
                    <a:gd name="connsiteY1" fmla="*/ 103709 h 108618"/>
                    <a:gd name="connsiteX2" fmla="*/ 0 w 22484"/>
                    <a:gd name="connsiteY2" fmla="*/ 103709 h 108618"/>
                    <a:gd name="connsiteX3" fmla="*/ 0 w 22484"/>
                    <a:gd name="connsiteY3" fmla="*/ 4915 h 108618"/>
                    <a:gd name="connsiteX4" fmla="*/ 22485 w 22484"/>
                    <a:gd name="connsiteY4" fmla="*/ 4915 h 108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" h="108618">
                      <a:moveTo>
                        <a:pt x="22485" y="4915"/>
                      </a:moveTo>
                      <a:lnTo>
                        <a:pt x="22485" y="103709"/>
                      </a:lnTo>
                      <a:cubicBezTo>
                        <a:pt x="15015" y="110255"/>
                        <a:pt x="7546" y="110255"/>
                        <a:pt x="0" y="103709"/>
                      </a:cubicBezTo>
                      <a:lnTo>
                        <a:pt x="0" y="4915"/>
                      </a:lnTo>
                      <a:cubicBezTo>
                        <a:pt x="7238" y="-2092"/>
                        <a:pt x="14708" y="-1168"/>
                        <a:pt x="22485" y="4915"/>
                      </a:cubicBezTo>
                      <a:close/>
                    </a:path>
                  </a:pathLst>
                </a:custGeom>
                <a:solidFill>
                  <a:srgbClr val="DCDCD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6" name="任意多边形: 形状 2375">
                  <a:extLst>
                    <a:ext uri="{FF2B5EF4-FFF2-40B4-BE49-F238E27FC236}">
                      <a16:creationId xmlns:a16="http://schemas.microsoft.com/office/drawing/2014/main" id="{4B1A6F8B-AD6C-7BBE-E0F4-9089D5D2F6F9}"/>
                    </a:ext>
                  </a:extLst>
                </p:cNvPr>
                <p:cNvSpPr/>
                <p:nvPr/>
              </p:nvSpPr>
              <p:spPr>
                <a:xfrm>
                  <a:off x="7222844" y="2229164"/>
                  <a:ext cx="16247" cy="85775"/>
                </a:xfrm>
                <a:custGeom>
                  <a:avLst/>
                  <a:gdLst>
                    <a:gd name="connsiteX0" fmla="*/ 16247 w 16247"/>
                    <a:gd name="connsiteY0" fmla="*/ 3903 h 85775"/>
                    <a:gd name="connsiteX1" fmla="*/ 16247 w 16247"/>
                    <a:gd name="connsiteY1" fmla="*/ 81906 h 85775"/>
                    <a:gd name="connsiteX2" fmla="*/ 0 w 16247"/>
                    <a:gd name="connsiteY2" fmla="*/ 81906 h 85775"/>
                    <a:gd name="connsiteX3" fmla="*/ 0 w 16247"/>
                    <a:gd name="connsiteY3" fmla="*/ 3903 h 85775"/>
                    <a:gd name="connsiteX4" fmla="*/ 16247 w 16247"/>
                    <a:gd name="connsiteY4" fmla="*/ 3903 h 85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47" h="85775">
                      <a:moveTo>
                        <a:pt x="16247" y="3903"/>
                      </a:moveTo>
                      <a:lnTo>
                        <a:pt x="16247" y="81906"/>
                      </a:lnTo>
                      <a:cubicBezTo>
                        <a:pt x="10857" y="87065"/>
                        <a:pt x="5390" y="87065"/>
                        <a:pt x="0" y="81906"/>
                      </a:cubicBezTo>
                      <a:lnTo>
                        <a:pt x="0" y="3903"/>
                      </a:lnTo>
                      <a:cubicBezTo>
                        <a:pt x="5236" y="-1642"/>
                        <a:pt x="10626" y="-949"/>
                        <a:pt x="16247" y="3903"/>
                      </a:cubicBezTo>
                      <a:close/>
                    </a:path>
                  </a:pathLst>
                </a:custGeom>
                <a:solidFill>
                  <a:srgbClr val="DCDCD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7" name="任意多边形: 形状 2376">
                  <a:extLst>
                    <a:ext uri="{FF2B5EF4-FFF2-40B4-BE49-F238E27FC236}">
                      <a16:creationId xmlns:a16="http://schemas.microsoft.com/office/drawing/2014/main" id="{74857C0D-D94A-39DC-EB17-468B2AEDE902}"/>
                    </a:ext>
                  </a:extLst>
                </p:cNvPr>
                <p:cNvSpPr/>
                <p:nvPr/>
              </p:nvSpPr>
              <p:spPr>
                <a:xfrm>
                  <a:off x="6976436" y="2270678"/>
                  <a:ext cx="15477" cy="74157"/>
                </a:xfrm>
                <a:custGeom>
                  <a:avLst/>
                  <a:gdLst>
                    <a:gd name="connsiteX0" fmla="*/ 15478 w 15477"/>
                    <a:gd name="connsiteY0" fmla="*/ 3354 h 74157"/>
                    <a:gd name="connsiteX1" fmla="*/ 15478 w 15477"/>
                    <a:gd name="connsiteY1" fmla="*/ 70808 h 74157"/>
                    <a:gd name="connsiteX2" fmla="*/ 0 w 15477"/>
                    <a:gd name="connsiteY2" fmla="*/ 70808 h 74157"/>
                    <a:gd name="connsiteX3" fmla="*/ 0 w 15477"/>
                    <a:gd name="connsiteY3" fmla="*/ 3354 h 74157"/>
                    <a:gd name="connsiteX4" fmla="*/ 15478 w 15477"/>
                    <a:gd name="connsiteY4" fmla="*/ 3354 h 74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77" h="74157">
                      <a:moveTo>
                        <a:pt x="15478" y="3354"/>
                      </a:moveTo>
                      <a:lnTo>
                        <a:pt x="15478" y="70808"/>
                      </a:lnTo>
                      <a:cubicBezTo>
                        <a:pt x="10318" y="75274"/>
                        <a:pt x="5159" y="75274"/>
                        <a:pt x="0" y="70808"/>
                      </a:cubicBezTo>
                      <a:lnTo>
                        <a:pt x="0" y="3354"/>
                      </a:lnTo>
                      <a:cubicBezTo>
                        <a:pt x="5005" y="-1421"/>
                        <a:pt x="10164" y="-805"/>
                        <a:pt x="15478" y="3354"/>
                      </a:cubicBezTo>
                      <a:close/>
                    </a:path>
                  </a:pathLst>
                </a:custGeom>
                <a:solidFill>
                  <a:srgbClr val="DCDCD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8" name="任意多边形: 形状 2377">
                  <a:extLst>
                    <a:ext uri="{FF2B5EF4-FFF2-40B4-BE49-F238E27FC236}">
                      <a16:creationId xmlns:a16="http://schemas.microsoft.com/office/drawing/2014/main" id="{204B58C0-EEE6-7B48-3E0B-E4EC449428EB}"/>
                    </a:ext>
                  </a:extLst>
                </p:cNvPr>
                <p:cNvSpPr/>
                <p:nvPr/>
              </p:nvSpPr>
              <p:spPr>
                <a:xfrm>
                  <a:off x="6796635" y="2302347"/>
                  <a:ext cx="10318" cy="59872"/>
                </a:xfrm>
                <a:custGeom>
                  <a:avLst/>
                  <a:gdLst>
                    <a:gd name="connsiteX0" fmla="*/ 10318 w 10318"/>
                    <a:gd name="connsiteY0" fmla="*/ 2717 h 59872"/>
                    <a:gd name="connsiteX1" fmla="*/ 10318 w 10318"/>
                    <a:gd name="connsiteY1" fmla="*/ 57158 h 59872"/>
                    <a:gd name="connsiteX2" fmla="*/ 0 w 10318"/>
                    <a:gd name="connsiteY2" fmla="*/ 57158 h 59872"/>
                    <a:gd name="connsiteX3" fmla="*/ 0 w 10318"/>
                    <a:gd name="connsiteY3" fmla="*/ 2717 h 59872"/>
                    <a:gd name="connsiteX4" fmla="*/ 10318 w 10318"/>
                    <a:gd name="connsiteY4" fmla="*/ 2717 h 59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18" h="59872">
                      <a:moveTo>
                        <a:pt x="10318" y="2717"/>
                      </a:moveTo>
                      <a:lnTo>
                        <a:pt x="10318" y="57158"/>
                      </a:lnTo>
                      <a:cubicBezTo>
                        <a:pt x="6853" y="60777"/>
                        <a:pt x="3465" y="60777"/>
                        <a:pt x="0" y="57158"/>
                      </a:cubicBezTo>
                      <a:lnTo>
                        <a:pt x="0" y="2717"/>
                      </a:lnTo>
                      <a:cubicBezTo>
                        <a:pt x="3311" y="-1133"/>
                        <a:pt x="6776" y="-671"/>
                        <a:pt x="10318" y="2717"/>
                      </a:cubicBezTo>
                      <a:close/>
                    </a:path>
                  </a:pathLst>
                </a:custGeom>
                <a:solidFill>
                  <a:srgbClr val="DCDCD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9" name="任意多边形: 形状 2378">
                  <a:extLst>
                    <a:ext uri="{FF2B5EF4-FFF2-40B4-BE49-F238E27FC236}">
                      <a16:creationId xmlns:a16="http://schemas.microsoft.com/office/drawing/2014/main" id="{B0ACC7B0-A7AA-E44F-BB60-0CCE04065254}"/>
                    </a:ext>
                  </a:extLst>
                </p:cNvPr>
                <p:cNvSpPr/>
                <p:nvPr/>
              </p:nvSpPr>
              <p:spPr>
                <a:xfrm>
                  <a:off x="6657491" y="2324292"/>
                  <a:ext cx="9779" cy="55098"/>
                </a:xfrm>
                <a:custGeom>
                  <a:avLst/>
                  <a:gdLst>
                    <a:gd name="connsiteX0" fmla="*/ 9779 w 9779"/>
                    <a:gd name="connsiteY0" fmla="*/ 2486 h 55098"/>
                    <a:gd name="connsiteX1" fmla="*/ 9779 w 9779"/>
                    <a:gd name="connsiteY1" fmla="*/ 52615 h 55098"/>
                    <a:gd name="connsiteX2" fmla="*/ 0 w 9779"/>
                    <a:gd name="connsiteY2" fmla="*/ 52615 h 55098"/>
                    <a:gd name="connsiteX3" fmla="*/ 0 w 9779"/>
                    <a:gd name="connsiteY3" fmla="*/ 2486 h 55098"/>
                    <a:gd name="connsiteX4" fmla="*/ 9779 w 9779"/>
                    <a:gd name="connsiteY4" fmla="*/ 2486 h 55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779" h="55098">
                      <a:moveTo>
                        <a:pt x="9779" y="2486"/>
                      </a:moveTo>
                      <a:lnTo>
                        <a:pt x="9779" y="52615"/>
                      </a:lnTo>
                      <a:cubicBezTo>
                        <a:pt x="6545" y="55926"/>
                        <a:pt x="3234" y="55926"/>
                        <a:pt x="0" y="52615"/>
                      </a:cubicBezTo>
                      <a:lnTo>
                        <a:pt x="0" y="2486"/>
                      </a:lnTo>
                      <a:cubicBezTo>
                        <a:pt x="3157" y="-1056"/>
                        <a:pt x="6391" y="-594"/>
                        <a:pt x="9779" y="2486"/>
                      </a:cubicBezTo>
                      <a:close/>
                    </a:path>
                  </a:pathLst>
                </a:custGeom>
                <a:solidFill>
                  <a:srgbClr val="DCDCD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2380" name="文本框 2379">
            <a:extLst>
              <a:ext uri="{FF2B5EF4-FFF2-40B4-BE49-F238E27FC236}">
                <a16:creationId xmlns:a16="http://schemas.microsoft.com/office/drawing/2014/main" id="{8B68F8D7-DE6E-84EB-6465-0833B5FB49FF}"/>
              </a:ext>
            </a:extLst>
          </p:cNvPr>
          <p:cNvSpPr txBox="1"/>
          <p:nvPr/>
        </p:nvSpPr>
        <p:spPr>
          <a:xfrm>
            <a:off x="6273562" y="352090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数值计算</a:t>
            </a:r>
          </a:p>
        </p:txBody>
      </p:sp>
      <p:sp>
        <p:nvSpPr>
          <p:cNvPr id="2381" name="箭头: 右 2380">
            <a:extLst>
              <a:ext uri="{FF2B5EF4-FFF2-40B4-BE49-F238E27FC236}">
                <a16:creationId xmlns:a16="http://schemas.microsoft.com/office/drawing/2014/main" id="{A42D7EF7-98DA-E412-5AB3-56D3C50F8F1C}"/>
              </a:ext>
            </a:extLst>
          </p:cNvPr>
          <p:cNvSpPr/>
          <p:nvPr/>
        </p:nvSpPr>
        <p:spPr>
          <a:xfrm flipV="1">
            <a:off x="8035112" y="2462751"/>
            <a:ext cx="1097947" cy="55513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85" name="图片 2384">
            <a:extLst>
              <a:ext uri="{FF2B5EF4-FFF2-40B4-BE49-F238E27FC236}">
                <a16:creationId xmlns:a16="http://schemas.microsoft.com/office/drawing/2014/main" id="{AE3C6593-CE97-48E4-A42A-CD7531B9EC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578" y="1903080"/>
            <a:ext cx="1764894" cy="1764894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2387" name="文本框 2386">
            <a:extLst>
              <a:ext uri="{FF2B5EF4-FFF2-40B4-BE49-F238E27FC236}">
                <a16:creationId xmlns:a16="http://schemas.microsoft.com/office/drawing/2014/main" id="{EE296674-72FC-4C0C-6313-E8D952C3496C}"/>
              </a:ext>
            </a:extLst>
          </p:cNvPr>
          <p:cNvSpPr txBox="1"/>
          <p:nvPr/>
        </p:nvSpPr>
        <p:spPr>
          <a:xfrm>
            <a:off x="9417362" y="149478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晚期宇宙模拟结果</a:t>
            </a:r>
          </a:p>
        </p:txBody>
      </p:sp>
      <p:sp>
        <p:nvSpPr>
          <p:cNvPr id="2388" name="文本框 2387">
            <a:extLst>
              <a:ext uri="{FF2B5EF4-FFF2-40B4-BE49-F238E27FC236}">
                <a16:creationId xmlns:a16="http://schemas.microsoft.com/office/drawing/2014/main" id="{AF34939E-804E-CC26-5FD6-A0C9F52816F3}"/>
              </a:ext>
            </a:extLst>
          </p:cNvPr>
          <p:cNvSpPr txBox="1"/>
          <p:nvPr/>
        </p:nvSpPr>
        <p:spPr>
          <a:xfrm>
            <a:off x="9501481" y="1883272"/>
            <a:ext cx="1167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图源：</a:t>
            </a:r>
            <a:r>
              <a:rPr lang="en-US" altLang="zh-CN" sz="1200" dirty="0" err="1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illustris</a:t>
            </a:r>
            <a:endParaRPr lang="zh-CN" altLang="en-US" sz="12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pic>
        <p:nvPicPr>
          <p:cNvPr id="2390" name="图片 2389">
            <a:extLst>
              <a:ext uri="{FF2B5EF4-FFF2-40B4-BE49-F238E27FC236}">
                <a16:creationId xmlns:a16="http://schemas.microsoft.com/office/drawing/2014/main" id="{B9719828-0D4B-EFD5-C66D-642EED34EA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577" y="4004779"/>
            <a:ext cx="1764894" cy="1764894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2391" name="文本框 2390">
            <a:extLst>
              <a:ext uri="{FF2B5EF4-FFF2-40B4-BE49-F238E27FC236}">
                <a16:creationId xmlns:a16="http://schemas.microsoft.com/office/drawing/2014/main" id="{83EBE729-B01E-8EAD-BCFC-3070ADF16450}"/>
              </a:ext>
            </a:extLst>
          </p:cNvPr>
          <p:cNvSpPr txBox="1"/>
          <p:nvPr/>
        </p:nvSpPr>
        <p:spPr>
          <a:xfrm>
            <a:off x="9879026" y="583869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观测数据</a:t>
            </a:r>
          </a:p>
        </p:txBody>
      </p:sp>
      <p:sp>
        <p:nvSpPr>
          <p:cNvPr id="2392" name="文本框 2391">
            <a:extLst>
              <a:ext uri="{FF2B5EF4-FFF2-40B4-BE49-F238E27FC236}">
                <a16:creationId xmlns:a16="http://schemas.microsoft.com/office/drawing/2014/main" id="{7B8FE637-9A74-75AA-5F1E-275ADD205659}"/>
              </a:ext>
            </a:extLst>
          </p:cNvPr>
          <p:cNvSpPr txBox="1"/>
          <p:nvPr/>
        </p:nvSpPr>
        <p:spPr>
          <a:xfrm>
            <a:off x="9501481" y="4011886"/>
            <a:ext cx="1665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图源：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Hubble </a:t>
            </a:r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望远镜</a:t>
            </a: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75594E31-5B42-5E1E-617B-F3CCEE525DAD}"/>
              </a:ext>
            </a:extLst>
          </p:cNvPr>
          <p:cNvSpPr/>
          <p:nvPr/>
        </p:nvSpPr>
        <p:spPr>
          <a:xfrm>
            <a:off x="8188366" y="3332830"/>
            <a:ext cx="1262472" cy="1148000"/>
          </a:xfrm>
          <a:custGeom>
            <a:avLst/>
            <a:gdLst>
              <a:gd name="connsiteX0" fmla="*/ 1190343 w 1190343"/>
              <a:gd name="connsiteY0" fmla="*/ 0 h 1731409"/>
              <a:gd name="connsiteX1" fmla="*/ 0 w 1190343"/>
              <a:gd name="connsiteY1" fmla="*/ 930632 h 1731409"/>
              <a:gd name="connsiteX2" fmla="*/ 1087541 w 1190343"/>
              <a:gd name="connsiteY2" fmla="*/ 1731409 h 1731409"/>
              <a:gd name="connsiteX0" fmla="*/ 1195754 w 1195754"/>
              <a:gd name="connsiteY0" fmla="*/ 0 h 1563679"/>
              <a:gd name="connsiteX1" fmla="*/ 0 w 1195754"/>
              <a:gd name="connsiteY1" fmla="*/ 762902 h 1563679"/>
              <a:gd name="connsiteX2" fmla="*/ 1087541 w 1195754"/>
              <a:gd name="connsiteY2" fmla="*/ 1563679 h 1563679"/>
              <a:gd name="connsiteX0" fmla="*/ 1195754 w 1271503"/>
              <a:gd name="connsiteY0" fmla="*/ 0 h 1125416"/>
              <a:gd name="connsiteX1" fmla="*/ 0 w 1271503"/>
              <a:gd name="connsiteY1" fmla="*/ 762902 h 1125416"/>
              <a:gd name="connsiteX2" fmla="*/ 1271503 w 1271503"/>
              <a:gd name="connsiteY2" fmla="*/ 1125416 h 1125416"/>
              <a:gd name="connsiteX0" fmla="*/ 1130826 w 1206575"/>
              <a:gd name="connsiteY0" fmla="*/ 0 h 1125416"/>
              <a:gd name="connsiteX1" fmla="*/ 0 w 1206575"/>
              <a:gd name="connsiteY1" fmla="*/ 394977 h 1125416"/>
              <a:gd name="connsiteX2" fmla="*/ 1206575 w 1206575"/>
              <a:gd name="connsiteY2" fmla="*/ 1125416 h 1125416"/>
              <a:gd name="connsiteX0" fmla="*/ 1130826 w 1206575"/>
              <a:gd name="connsiteY0" fmla="*/ 0 h 1125416"/>
              <a:gd name="connsiteX1" fmla="*/ 0 w 1206575"/>
              <a:gd name="connsiteY1" fmla="*/ 378745 h 1125416"/>
              <a:gd name="connsiteX2" fmla="*/ 1206575 w 1206575"/>
              <a:gd name="connsiteY2" fmla="*/ 1125416 h 1125416"/>
              <a:gd name="connsiteX0" fmla="*/ 1130826 w 1206575"/>
              <a:gd name="connsiteY0" fmla="*/ 11680 h 1137096"/>
              <a:gd name="connsiteX1" fmla="*/ 0 w 1206575"/>
              <a:gd name="connsiteY1" fmla="*/ 390425 h 1137096"/>
              <a:gd name="connsiteX2" fmla="*/ 1206575 w 1206575"/>
              <a:gd name="connsiteY2" fmla="*/ 1137096 h 1137096"/>
              <a:gd name="connsiteX0" fmla="*/ 1130826 w 1206575"/>
              <a:gd name="connsiteY0" fmla="*/ 25840 h 1151256"/>
              <a:gd name="connsiteX1" fmla="*/ 0 w 1206575"/>
              <a:gd name="connsiteY1" fmla="*/ 404585 h 1151256"/>
              <a:gd name="connsiteX2" fmla="*/ 1206575 w 1206575"/>
              <a:gd name="connsiteY2" fmla="*/ 1151256 h 1151256"/>
              <a:gd name="connsiteX0" fmla="*/ 1130854 w 1206603"/>
              <a:gd name="connsiteY0" fmla="*/ 25840 h 1151256"/>
              <a:gd name="connsiteX1" fmla="*/ 28 w 1206603"/>
              <a:gd name="connsiteY1" fmla="*/ 404585 h 1151256"/>
              <a:gd name="connsiteX2" fmla="*/ 1206603 w 1206603"/>
              <a:gd name="connsiteY2" fmla="*/ 1151256 h 1151256"/>
              <a:gd name="connsiteX0" fmla="*/ 1130880 w 1206629"/>
              <a:gd name="connsiteY0" fmla="*/ 25840 h 1151256"/>
              <a:gd name="connsiteX1" fmla="*/ 54 w 1206629"/>
              <a:gd name="connsiteY1" fmla="*/ 404585 h 1151256"/>
              <a:gd name="connsiteX2" fmla="*/ 1206629 w 1206629"/>
              <a:gd name="connsiteY2" fmla="*/ 1151256 h 1151256"/>
              <a:gd name="connsiteX0" fmla="*/ 1130880 w 1206629"/>
              <a:gd name="connsiteY0" fmla="*/ 32057 h 1157473"/>
              <a:gd name="connsiteX1" fmla="*/ 54 w 1206629"/>
              <a:gd name="connsiteY1" fmla="*/ 410802 h 1157473"/>
              <a:gd name="connsiteX2" fmla="*/ 1206629 w 1206629"/>
              <a:gd name="connsiteY2" fmla="*/ 1157473 h 1157473"/>
              <a:gd name="connsiteX0" fmla="*/ 1131048 w 1206797"/>
              <a:gd name="connsiteY0" fmla="*/ 27150 h 1152566"/>
              <a:gd name="connsiteX1" fmla="*/ 222 w 1206797"/>
              <a:gd name="connsiteY1" fmla="*/ 405895 h 1152566"/>
              <a:gd name="connsiteX2" fmla="*/ 1206797 w 1206797"/>
              <a:gd name="connsiteY2" fmla="*/ 1152566 h 1152566"/>
              <a:gd name="connsiteX0" fmla="*/ 1186596 w 1262345"/>
              <a:gd name="connsiteY0" fmla="*/ 14929 h 1140345"/>
              <a:gd name="connsiteX1" fmla="*/ 165 w 1262345"/>
              <a:gd name="connsiteY1" fmla="*/ 548134 h 1140345"/>
              <a:gd name="connsiteX2" fmla="*/ 1262345 w 1262345"/>
              <a:gd name="connsiteY2" fmla="*/ 1140345 h 1140345"/>
              <a:gd name="connsiteX0" fmla="*/ 1235916 w 1262238"/>
              <a:gd name="connsiteY0" fmla="*/ 9110 h 1153061"/>
              <a:gd name="connsiteX1" fmla="*/ 58 w 1262238"/>
              <a:gd name="connsiteY1" fmla="*/ 560850 h 1153061"/>
              <a:gd name="connsiteX2" fmla="*/ 1262238 w 1262238"/>
              <a:gd name="connsiteY2" fmla="*/ 1153061 h 1153061"/>
              <a:gd name="connsiteX0" fmla="*/ 1235879 w 1262201"/>
              <a:gd name="connsiteY0" fmla="*/ 0 h 1143951"/>
              <a:gd name="connsiteX1" fmla="*/ 21 w 1262201"/>
              <a:gd name="connsiteY1" fmla="*/ 551740 h 1143951"/>
              <a:gd name="connsiteX2" fmla="*/ 1262201 w 1262201"/>
              <a:gd name="connsiteY2" fmla="*/ 1143951 h 1143951"/>
              <a:gd name="connsiteX0" fmla="*/ 1235879 w 1262201"/>
              <a:gd name="connsiteY0" fmla="*/ 185 h 1144136"/>
              <a:gd name="connsiteX1" fmla="*/ 21 w 1262201"/>
              <a:gd name="connsiteY1" fmla="*/ 551925 h 1144136"/>
              <a:gd name="connsiteX2" fmla="*/ 1262201 w 1262201"/>
              <a:gd name="connsiteY2" fmla="*/ 1144136 h 1144136"/>
              <a:gd name="connsiteX0" fmla="*/ 1235879 w 1262201"/>
              <a:gd name="connsiteY0" fmla="*/ 185 h 1144136"/>
              <a:gd name="connsiteX1" fmla="*/ 21 w 1262201"/>
              <a:gd name="connsiteY1" fmla="*/ 551925 h 1144136"/>
              <a:gd name="connsiteX2" fmla="*/ 1262201 w 1262201"/>
              <a:gd name="connsiteY2" fmla="*/ 1144136 h 1144136"/>
              <a:gd name="connsiteX0" fmla="*/ 1236395 w 1262717"/>
              <a:gd name="connsiteY0" fmla="*/ 8235 h 1152186"/>
              <a:gd name="connsiteX1" fmla="*/ 537 w 1262717"/>
              <a:gd name="connsiteY1" fmla="*/ 559975 h 1152186"/>
              <a:gd name="connsiteX2" fmla="*/ 1262717 w 1262717"/>
              <a:gd name="connsiteY2" fmla="*/ 1152186 h 1152186"/>
              <a:gd name="connsiteX0" fmla="*/ 1236150 w 1262472"/>
              <a:gd name="connsiteY0" fmla="*/ 4049 h 1148000"/>
              <a:gd name="connsiteX1" fmla="*/ 292 w 1262472"/>
              <a:gd name="connsiteY1" fmla="*/ 555789 h 1148000"/>
              <a:gd name="connsiteX2" fmla="*/ 1262472 w 1262472"/>
              <a:gd name="connsiteY2" fmla="*/ 1148000 h 1148000"/>
              <a:gd name="connsiteX0" fmla="*/ 1236150 w 1262472"/>
              <a:gd name="connsiteY0" fmla="*/ 4049 h 1148000"/>
              <a:gd name="connsiteX1" fmla="*/ 292 w 1262472"/>
              <a:gd name="connsiteY1" fmla="*/ 555789 h 1148000"/>
              <a:gd name="connsiteX2" fmla="*/ 1262472 w 1262472"/>
              <a:gd name="connsiteY2" fmla="*/ 1148000 h 1148000"/>
              <a:gd name="connsiteX0" fmla="*/ 1236150 w 1262472"/>
              <a:gd name="connsiteY0" fmla="*/ 4049 h 1148000"/>
              <a:gd name="connsiteX1" fmla="*/ 292 w 1262472"/>
              <a:gd name="connsiteY1" fmla="*/ 555789 h 1148000"/>
              <a:gd name="connsiteX2" fmla="*/ 1262472 w 1262472"/>
              <a:gd name="connsiteY2" fmla="*/ 1148000 h 11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2472" h="1148000">
                <a:moveTo>
                  <a:pt x="1236150" y="4049"/>
                </a:moveTo>
                <a:cubicBezTo>
                  <a:pt x="692391" y="-5626"/>
                  <a:pt x="-16452" y="-42642"/>
                  <a:pt x="292" y="555789"/>
                </a:cubicBezTo>
                <a:cubicBezTo>
                  <a:pt x="17036" y="1154220"/>
                  <a:pt x="779962" y="1146245"/>
                  <a:pt x="1262472" y="1148000"/>
                </a:cubicBezTo>
              </a:path>
            </a:pathLst>
          </a:custGeom>
          <a:noFill/>
          <a:ln w="123825">
            <a:solidFill>
              <a:schemeClr val="bg1"/>
            </a:solidFill>
            <a:headEnd type="triangle"/>
            <a:tailEnd type="triangle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1130826 w 1206575"/>
                      <a:gd name="connsiteY0" fmla="*/ 0 h 1125416"/>
                      <a:gd name="connsiteX1" fmla="*/ 576721 w 1206575"/>
                      <a:gd name="connsiteY1" fmla="*/ 185585 h 1125416"/>
                      <a:gd name="connsiteX2" fmla="*/ 0 w 1206575"/>
                      <a:gd name="connsiteY2" fmla="*/ 378745 h 1125416"/>
                      <a:gd name="connsiteX3" fmla="*/ 426323 w 1206575"/>
                      <a:gd name="connsiteY3" fmla="*/ 642569 h 1125416"/>
                      <a:gd name="connsiteX4" fmla="*/ 828515 w 1206575"/>
                      <a:gd name="connsiteY4" fmla="*/ 891459 h 1125416"/>
                      <a:gd name="connsiteX5" fmla="*/ 1206575 w 1206575"/>
                      <a:gd name="connsiteY5" fmla="*/ 1125416 h 11254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575" h="1125416" extrusionOk="0">
                        <a:moveTo>
                          <a:pt x="1130826" y="0"/>
                        </a:moveTo>
                        <a:cubicBezTo>
                          <a:pt x="943364" y="57031"/>
                          <a:pt x="779917" y="106785"/>
                          <a:pt x="576721" y="185585"/>
                        </a:cubicBezTo>
                        <a:cubicBezTo>
                          <a:pt x="373525" y="264385"/>
                          <a:pt x="202085" y="297165"/>
                          <a:pt x="0" y="378745"/>
                        </a:cubicBezTo>
                        <a:cubicBezTo>
                          <a:pt x="119592" y="424840"/>
                          <a:pt x="269659" y="527630"/>
                          <a:pt x="426323" y="642569"/>
                        </a:cubicBezTo>
                        <a:cubicBezTo>
                          <a:pt x="582987" y="757507"/>
                          <a:pt x="630684" y="784658"/>
                          <a:pt x="828515" y="891459"/>
                        </a:cubicBezTo>
                        <a:cubicBezTo>
                          <a:pt x="1026346" y="998260"/>
                          <a:pt x="1106010" y="1067175"/>
                          <a:pt x="1206575" y="1125416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7378B86-0ED1-D192-65EE-1C5BB1A6AAD6}"/>
              </a:ext>
            </a:extLst>
          </p:cNvPr>
          <p:cNvSpPr txBox="1"/>
          <p:nvPr/>
        </p:nvSpPr>
        <p:spPr>
          <a:xfrm>
            <a:off x="8342842" y="461110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对比验证</a:t>
            </a:r>
          </a:p>
        </p:txBody>
      </p:sp>
    </p:spTree>
    <p:extLst>
      <p:ext uri="{BB962C8B-B14F-4D97-AF65-F5344CB8AC3E}">
        <p14:creationId xmlns:p14="http://schemas.microsoft.com/office/powerpoint/2010/main" val="8652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0092CC-2416-4A22-E5BA-BDC26AE9A81A}"/>
              </a:ext>
            </a:extLst>
          </p:cNvPr>
          <p:cNvGrpSpPr/>
          <p:nvPr/>
        </p:nvGrpSpPr>
        <p:grpSpPr>
          <a:xfrm>
            <a:off x="6198912" y="2452118"/>
            <a:ext cx="5621045" cy="4215794"/>
            <a:chOff x="6198912" y="2452118"/>
            <a:chExt cx="5621045" cy="4215794"/>
          </a:xfrm>
        </p:grpSpPr>
        <p:pic>
          <p:nvPicPr>
            <p:cNvPr id="9" name="图形 8">
              <a:extLst>
                <a:ext uri="{FF2B5EF4-FFF2-40B4-BE49-F238E27FC236}">
                  <a16:creationId xmlns:a16="http://schemas.microsoft.com/office/drawing/2014/main" id="{D89CBB6A-DF88-DB21-30B7-BAAFD58861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3543835">
              <a:off x="9856742" y="2942308"/>
              <a:ext cx="2453406" cy="1473025"/>
            </a:xfrm>
            <a:prstGeom prst="rect">
              <a:avLst/>
            </a:prstGeom>
          </p:spPr>
        </p:pic>
        <p:pic>
          <p:nvPicPr>
            <p:cNvPr id="11" name="图形 10">
              <a:extLst>
                <a:ext uri="{FF2B5EF4-FFF2-40B4-BE49-F238E27FC236}">
                  <a16:creationId xmlns:a16="http://schemas.microsoft.com/office/drawing/2014/main" id="{ADE89B59-86EF-FEAD-28FF-B268261AF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292787">
              <a:off x="10152256" y="4792311"/>
              <a:ext cx="1226213" cy="906053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B3B365E3-ABED-A835-6D74-4F520AF21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322189">
              <a:off x="8465180" y="3255230"/>
              <a:ext cx="1498020" cy="1498020"/>
            </a:xfrm>
            <a:prstGeom prst="rect">
              <a:avLst/>
            </a:prstGeom>
          </p:spPr>
        </p:pic>
        <p:sp>
          <p:nvSpPr>
            <p:cNvPr id="21" name="箭头: 下 20">
              <a:extLst>
                <a:ext uri="{FF2B5EF4-FFF2-40B4-BE49-F238E27FC236}">
                  <a16:creationId xmlns:a16="http://schemas.microsoft.com/office/drawing/2014/main" id="{385F8660-957F-A337-42C9-B249A93E6CD2}"/>
                </a:ext>
              </a:extLst>
            </p:cNvPr>
            <p:cNvSpPr/>
            <p:nvPr/>
          </p:nvSpPr>
          <p:spPr>
            <a:xfrm rot="18292204">
              <a:off x="7887952" y="4728842"/>
              <a:ext cx="245396" cy="452487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箭头: 下 22">
              <a:extLst>
                <a:ext uri="{FF2B5EF4-FFF2-40B4-BE49-F238E27FC236}">
                  <a16:creationId xmlns:a16="http://schemas.microsoft.com/office/drawing/2014/main" id="{8594D8AD-E8F8-4DF0-7B4E-3A0571FE5E92}"/>
                </a:ext>
              </a:extLst>
            </p:cNvPr>
            <p:cNvSpPr/>
            <p:nvPr/>
          </p:nvSpPr>
          <p:spPr>
            <a:xfrm rot="7492204">
              <a:off x="8812265" y="5384806"/>
              <a:ext cx="245396" cy="452487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482C80AD-46A3-8E35-032C-041494B85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6" t="11271" r="61537" b="54227"/>
            <a:stretch>
              <a:fillRect/>
            </a:stretch>
          </p:blipFill>
          <p:spPr>
            <a:xfrm>
              <a:off x="7155243" y="4312536"/>
              <a:ext cx="821784" cy="825072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66B491C7-F6C9-6AB5-E7F3-7F59AC6E6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67435" b="96395" l="29705" r="67615">
                          <a14:foregroundMark x1="30853" y1="82329" x2="31455" y2="81265"/>
                          <a14:foregroundMark x1="65810" y1="77778" x2="65810" y2="76123"/>
                          <a14:foregroundMark x1="65317" y1="76714" x2="67615" y2="78369"/>
                          <a14:foregroundMark x1="32221" y1="82624" x2="29705" y2="8221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77" t="64055" r="30493"/>
            <a:stretch>
              <a:fillRect/>
            </a:stretch>
          </p:blipFill>
          <p:spPr>
            <a:xfrm>
              <a:off x="8636441" y="5381034"/>
              <a:ext cx="1614133" cy="1286878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DF8242A7-720D-BB8B-D6B9-E85454410482}"/>
                    </a:ext>
                  </a:extLst>
                </p:cNvPr>
                <p:cNvSpPr txBox="1"/>
                <p:nvPr/>
              </p:nvSpPr>
              <p:spPr>
                <a:xfrm rot="2181242">
                  <a:off x="6198912" y="5262145"/>
                  <a:ext cx="2912365" cy="92198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en-US" altLang="zh-CN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  <m:sSub>
                              <m:sSub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p>
                              <m:sSup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p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zh-CN" altLang="en-US" sz="32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DF8242A7-720D-BB8B-D6B9-E8545441048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181242">
                  <a:off x="6198912" y="5262145"/>
                  <a:ext cx="2912365" cy="921984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文本框 25">
                  <a:extLst>
                    <a:ext uri="{FF2B5EF4-FFF2-40B4-BE49-F238E27FC236}">
                      <a16:creationId xmlns:a16="http://schemas.microsoft.com/office/drawing/2014/main" id="{DC202A58-F3C7-0604-35F8-51E92EEC2BE7}"/>
                    </a:ext>
                  </a:extLst>
                </p:cNvPr>
                <p:cNvSpPr txBox="1"/>
                <p:nvPr/>
              </p:nvSpPr>
              <p:spPr>
                <a:xfrm rot="20524237">
                  <a:off x="6637609" y="2853887"/>
                  <a:ext cx="3257623" cy="694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altLang="zh-CN" sz="24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altLang="zh-CN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</m:oMath>
                    </m:oMathPara>
                  </a14:m>
                  <a:endParaRPr lang="en-US" altLang="zh-CN" sz="2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26" name="文本框 25">
                  <a:extLst>
                    <a:ext uri="{FF2B5EF4-FFF2-40B4-BE49-F238E27FC236}">
                      <a16:creationId xmlns:a16="http://schemas.microsoft.com/office/drawing/2014/main" id="{DC202A58-F3C7-0604-35F8-51E92EEC2BE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0524237">
                  <a:off x="6637609" y="2853887"/>
                  <a:ext cx="3257623" cy="694036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25829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158</Words>
  <Application>Microsoft Office PowerPoint</Application>
  <PresentationFormat>宽屏</PresentationFormat>
  <Paragraphs>35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等线 Light</vt:lpstr>
      <vt:lpstr>思源黑体 CN</vt:lpstr>
      <vt:lpstr>思源黑体 CN Heavy</vt:lpstr>
      <vt:lpstr>Arial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Guotao He</dc:creator>
  <cp:lastModifiedBy>Guotao He</cp:lastModifiedBy>
  <cp:revision>6</cp:revision>
  <dcterms:created xsi:type="dcterms:W3CDTF">2025-06-30T12:02:31Z</dcterms:created>
  <dcterms:modified xsi:type="dcterms:W3CDTF">2025-07-01T08:13:49Z</dcterms:modified>
</cp:coreProperties>
</file>

<file path=docProps/thumbnail.jpeg>
</file>